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9"/>
  </p:notesMasterIdLst>
  <p:handoutMasterIdLst>
    <p:handoutMasterId r:id="rId60"/>
  </p:handoutMasterIdLst>
  <p:sldIdLst>
    <p:sldId id="288" r:id="rId5"/>
    <p:sldId id="264" r:id="rId6"/>
    <p:sldId id="369" r:id="rId7"/>
    <p:sldId id="370" r:id="rId8"/>
    <p:sldId id="265" r:id="rId9"/>
    <p:sldId id="374" r:id="rId10"/>
    <p:sldId id="379" r:id="rId11"/>
    <p:sldId id="380" r:id="rId12"/>
    <p:sldId id="386" r:id="rId13"/>
    <p:sldId id="387" r:id="rId14"/>
    <p:sldId id="388" r:id="rId15"/>
    <p:sldId id="389" r:id="rId16"/>
    <p:sldId id="390" r:id="rId17"/>
    <p:sldId id="391" r:id="rId18"/>
    <p:sldId id="392" r:id="rId19"/>
    <p:sldId id="393" r:id="rId20"/>
    <p:sldId id="394" r:id="rId21"/>
    <p:sldId id="395" r:id="rId22"/>
    <p:sldId id="396" r:id="rId23"/>
    <p:sldId id="397" r:id="rId24"/>
    <p:sldId id="289" r:id="rId25"/>
    <p:sldId id="290" r:id="rId26"/>
    <p:sldId id="291" r:id="rId27"/>
    <p:sldId id="293" r:id="rId28"/>
    <p:sldId id="416" r:id="rId29"/>
    <p:sldId id="294" r:id="rId30"/>
    <p:sldId id="275" r:id="rId31"/>
    <p:sldId id="1070" r:id="rId32"/>
    <p:sldId id="359" r:id="rId33"/>
    <p:sldId id="1073" r:id="rId34"/>
    <p:sldId id="364" r:id="rId35"/>
    <p:sldId id="366" r:id="rId36"/>
    <p:sldId id="415" r:id="rId37"/>
    <p:sldId id="418" r:id="rId38"/>
    <p:sldId id="412" r:id="rId39"/>
    <p:sldId id="413" r:id="rId40"/>
    <p:sldId id="414" r:id="rId41"/>
    <p:sldId id="428" r:id="rId42"/>
    <p:sldId id="419" r:id="rId43"/>
    <p:sldId id="361" r:id="rId44"/>
    <p:sldId id="420" r:id="rId45"/>
    <p:sldId id="429" r:id="rId46"/>
    <p:sldId id="362" r:id="rId47"/>
    <p:sldId id="421" r:id="rId48"/>
    <p:sldId id="1075" r:id="rId49"/>
    <p:sldId id="424" r:id="rId50"/>
    <p:sldId id="422" r:id="rId51"/>
    <p:sldId id="423" r:id="rId52"/>
    <p:sldId id="425" r:id="rId53"/>
    <p:sldId id="427" r:id="rId54"/>
    <p:sldId id="1076" r:id="rId55"/>
    <p:sldId id="1074" r:id="rId56"/>
    <p:sldId id="335" r:id="rId57"/>
    <p:sldId id="1058" r:id="rId58"/>
  </p:sldIdLst>
  <p:sldSz cx="138176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3634" autoAdjust="0"/>
  </p:normalViewPr>
  <p:slideViewPr>
    <p:cSldViewPr snapToGrid="0">
      <p:cViewPr varScale="1">
        <p:scale>
          <a:sx n="55" d="100"/>
          <a:sy n="55" d="100"/>
        </p:scale>
        <p:origin x="668" y="52"/>
      </p:cViewPr>
      <p:guideLst/>
    </p:cSldViewPr>
  </p:slideViewPr>
  <p:notesTextViewPr>
    <p:cViewPr>
      <p:scale>
        <a:sx n="1" d="1"/>
        <a:sy n="1" d="1"/>
      </p:scale>
      <p:origin x="0" y="0"/>
    </p:cViewPr>
  </p:notesTextViewPr>
  <p:notesViewPr>
    <p:cSldViewPr snapToGrid="0">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Augusto Lopez Gallego" userId="0dfa9112-9251-4882-b472-cf2dfcee09d1" providerId="ADAL" clId="{17EA8DB0-730E-4694-B938-616ED8A60A40}"/>
    <pc:docChg chg="undo custSel addSld delSld modSld sldOrd">
      <pc:chgData name="Cesar Augusto Lopez Gallego" userId="0dfa9112-9251-4882-b472-cf2dfcee09d1" providerId="ADAL" clId="{17EA8DB0-730E-4694-B938-616ED8A60A40}" dt="2023-06-08T11:49:49.069" v="876" actId="20577"/>
      <pc:docMkLst>
        <pc:docMk/>
      </pc:docMkLst>
      <pc:sldChg chg="modSp">
        <pc:chgData name="Cesar Augusto Lopez Gallego" userId="0dfa9112-9251-4882-b472-cf2dfcee09d1" providerId="ADAL" clId="{17EA8DB0-730E-4694-B938-616ED8A60A40}" dt="2023-05-29T12:44:14.147" v="137" actId="1076"/>
        <pc:sldMkLst>
          <pc:docMk/>
          <pc:sldMk cId="3989630663" sldId="259"/>
        </pc:sldMkLst>
        <pc:spChg chg="mod">
          <ac:chgData name="Cesar Augusto Lopez Gallego" userId="0dfa9112-9251-4882-b472-cf2dfcee09d1" providerId="ADAL" clId="{17EA8DB0-730E-4694-B938-616ED8A60A40}" dt="2023-05-29T12:44:14.147" v="137" actId="1076"/>
          <ac:spMkLst>
            <pc:docMk/>
            <pc:sldMk cId="3989630663" sldId="259"/>
            <ac:spMk id="2" creationId="{00000000-0000-0000-0000-000000000000}"/>
          </ac:spMkLst>
        </pc:spChg>
      </pc:sldChg>
      <pc:sldChg chg="modSp">
        <pc:chgData name="Cesar Augusto Lopez Gallego" userId="0dfa9112-9251-4882-b472-cf2dfcee09d1" providerId="ADAL" clId="{17EA8DB0-730E-4694-B938-616ED8A60A40}" dt="2023-05-29T12:44:20.947" v="138" actId="108"/>
        <pc:sldMkLst>
          <pc:docMk/>
          <pc:sldMk cId="2403082027" sldId="260"/>
        </pc:sldMkLst>
        <pc:spChg chg="mod">
          <ac:chgData name="Cesar Augusto Lopez Gallego" userId="0dfa9112-9251-4882-b472-cf2dfcee09d1" providerId="ADAL" clId="{17EA8DB0-730E-4694-B938-616ED8A60A40}" dt="2023-05-29T12:44:20.947" v="138" actId="108"/>
          <ac:spMkLst>
            <pc:docMk/>
            <pc:sldMk cId="2403082027" sldId="260"/>
            <ac:spMk id="2" creationId="{00000000-0000-0000-0000-000000000000}"/>
          </ac:spMkLst>
        </pc:spChg>
      </pc:sldChg>
      <pc:sldChg chg="modSp">
        <pc:chgData name="Cesar Augusto Lopez Gallego" userId="0dfa9112-9251-4882-b472-cf2dfcee09d1" providerId="ADAL" clId="{17EA8DB0-730E-4694-B938-616ED8A60A40}" dt="2023-05-29T12:44:25.623" v="139" actId="108"/>
        <pc:sldMkLst>
          <pc:docMk/>
          <pc:sldMk cId="3136364650" sldId="262"/>
        </pc:sldMkLst>
        <pc:spChg chg="mod">
          <ac:chgData name="Cesar Augusto Lopez Gallego" userId="0dfa9112-9251-4882-b472-cf2dfcee09d1" providerId="ADAL" clId="{17EA8DB0-730E-4694-B938-616ED8A60A40}" dt="2023-05-29T12:44:25.623" v="139" actId="108"/>
          <ac:spMkLst>
            <pc:docMk/>
            <pc:sldMk cId="3136364650" sldId="262"/>
            <ac:spMk id="10" creationId="{00000000-0000-0000-0000-000000000000}"/>
          </ac:spMkLst>
        </pc:spChg>
      </pc:sldChg>
      <pc:sldChg chg="modSp">
        <pc:chgData name="Cesar Augusto Lopez Gallego" userId="0dfa9112-9251-4882-b472-cf2dfcee09d1" providerId="ADAL" clId="{17EA8DB0-730E-4694-B938-616ED8A60A40}" dt="2023-05-29T12:44:28.252" v="140" actId="108"/>
        <pc:sldMkLst>
          <pc:docMk/>
          <pc:sldMk cId="713783959" sldId="263"/>
        </pc:sldMkLst>
        <pc:spChg chg="mod">
          <ac:chgData name="Cesar Augusto Lopez Gallego" userId="0dfa9112-9251-4882-b472-cf2dfcee09d1" providerId="ADAL" clId="{17EA8DB0-730E-4694-B938-616ED8A60A40}" dt="2023-05-29T12:44:28.252" v="140" actId="108"/>
          <ac:spMkLst>
            <pc:docMk/>
            <pc:sldMk cId="713783959" sldId="263"/>
            <ac:spMk id="18435" creationId="{00000000-0000-0000-0000-000000000000}"/>
          </ac:spMkLst>
        </pc:spChg>
      </pc:sldChg>
      <pc:sldChg chg="modSp">
        <pc:chgData name="Cesar Augusto Lopez Gallego" userId="0dfa9112-9251-4882-b472-cf2dfcee09d1" providerId="ADAL" clId="{17EA8DB0-730E-4694-B938-616ED8A60A40}" dt="2023-05-29T12:44:36.066" v="143" actId="108"/>
        <pc:sldMkLst>
          <pc:docMk/>
          <pc:sldMk cId="2442175972" sldId="264"/>
        </pc:sldMkLst>
        <pc:spChg chg="mod">
          <ac:chgData name="Cesar Augusto Lopez Gallego" userId="0dfa9112-9251-4882-b472-cf2dfcee09d1" providerId="ADAL" clId="{17EA8DB0-730E-4694-B938-616ED8A60A40}" dt="2023-05-29T12:44:36.066" v="143" actId="108"/>
          <ac:spMkLst>
            <pc:docMk/>
            <pc:sldMk cId="2442175972" sldId="264"/>
            <ac:spMk id="19459" creationId="{00000000-0000-0000-0000-000000000000}"/>
          </ac:spMkLst>
        </pc:spChg>
      </pc:sldChg>
      <pc:sldChg chg="modSp">
        <pc:chgData name="Cesar Augusto Lopez Gallego" userId="0dfa9112-9251-4882-b472-cf2dfcee09d1" providerId="ADAL" clId="{17EA8DB0-730E-4694-B938-616ED8A60A40}" dt="2023-06-06T15:11:47.508" v="772" actId="1076"/>
        <pc:sldMkLst>
          <pc:docMk/>
          <pc:sldMk cId="2984480405" sldId="265"/>
        </pc:sldMkLst>
        <pc:spChg chg="mod">
          <ac:chgData name="Cesar Augusto Lopez Gallego" userId="0dfa9112-9251-4882-b472-cf2dfcee09d1" providerId="ADAL" clId="{17EA8DB0-730E-4694-B938-616ED8A60A40}" dt="2023-06-06T15:11:43.105" v="771" actId="14100"/>
          <ac:spMkLst>
            <pc:docMk/>
            <pc:sldMk cId="2984480405" sldId="265"/>
            <ac:spMk id="4" creationId="{7732043F-E7C7-7518-92CB-E6DD823DE7B8}"/>
          </ac:spMkLst>
        </pc:spChg>
        <pc:spChg chg="mod">
          <ac:chgData name="Cesar Augusto Lopez Gallego" userId="0dfa9112-9251-4882-b472-cf2dfcee09d1" providerId="ADAL" clId="{17EA8DB0-730E-4694-B938-616ED8A60A40}" dt="2023-05-29T12:44:33.658" v="142" actId="108"/>
          <ac:spMkLst>
            <pc:docMk/>
            <pc:sldMk cId="2984480405" sldId="265"/>
            <ac:spMk id="21507" creationId="{00000000-0000-0000-0000-000000000000}"/>
          </ac:spMkLst>
        </pc:spChg>
        <pc:grpChg chg="mod">
          <ac:chgData name="Cesar Augusto Lopez Gallego" userId="0dfa9112-9251-4882-b472-cf2dfcee09d1" providerId="ADAL" clId="{17EA8DB0-730E-4694-B938-616ED8A60A40}" dt="2023-06-06T15:11:47.508" v="772" actId="1076"/>
          <ac:grpSpMkLst>
            <pc:docMk/>
            <pc:sldMk cId="2984480405" sldId="265"/>
            <ac:grpSpMk id="5" creationId="{C39E74E9-3F08-1607-4D9A-58970238C518}"/>
          </ac:grpSpMkLst>
        </pc:grpChg>
      </pc:sldChg>
      <pc:sldChg chg="addSp delSp modSp">
        <pc:chgData name="Cesar Augusto Lopez Gallego" userId="0dfa9112-9251-4882-b472-cf2dfcee09d1" providerId="ADAL" clId="{17EA8DB0-730E-4694-B938-616ED8A60A40}" dt="2023-05-29T12:44:48.098" v="146" actId="108"/>
        <pc:sldMkLst>
          <pc:docMk/>
          <pc:sldMk cId="261378303" sldId="269"/>
        </pc:sldMkLst>
        <pc:spChg chg="add del mod">
          <ac:chgData name="Cesar Augusto Lopez Gallego" userId="0dfa9112-9251-4882-b472-cf2dfcee09d1" providerId="ADAL" clId="{17EA8DB0-730E-4694-B938-616ED8A60A40}" dt="2023-05-29T12:44:48.098" v="146" actId="108"/>
          <ac:spMkLst>
            <pc:docMk/>
            <pc:sldMk cId="261378303" sldId="269"/>
            <ac:spMk id="2" creationId="{00000000-0000-0000-0000-000000000000}"/>
          </ac:spMkLst>
        </pc:spChg>
        <pc:spChg chg="mod">
          <ac:chgData name="Cesar Augusto Lopez Gallego" userId="0dfa9112-9251-4882-b472-cf2dfcee09d1" providerId="ADAL" clId="{17EA8DB0-730E-4694-B938-616ED8A60A40}" dt="2023-05-29T12:36:02.396" v="46" actId="6549"/>
          <ac:spMkLst>
            <pc:docMk/>
            <pc:sldMk cId="261378303" sldId="269"/>
            <ac:spMk id="5" creationId="{00000000-0000-0000-0000-000000000000}"/>
          </ac:spMkLst>
        </pc:spChg>
        <pc:spChg chg="add del mod">
          <ac:chgData name="Cesar Augusto Lopez Gallego" userId="0dfa9112-9251-4882-b472-cf2dfcee09d1" providerId="ADAL" clId="{17EA8DB0-730E-4694-B938-616ED8A60A40}" dt="2023-05-29T12:37:06.664" v="52"/>
          <ac:spMkLst>
            <pc:docMk/>
            <pc:sldMk cId="261378303" sldId="269"/>
            <ac:spMk id="6" creationId="{E8A16A87-B2B6-4321-932E-2D9B03C8167C}"/>
          </ac:spMkLst>
        </pc:spChg>
      </pc:sldChg>
      <pc:sldChg chg="modSp">
        <pc:chgData name="Cesar Augusto Lopez Gallego" userId="0dfa9112-9251-4882-b472-cf2dfcee09d1" providerId="ADAL" clId="{17EA8DB0-730E-4694-B938-616ED8A60A40}" dt="2023-05-29T12:44:55.394" v="149" actId="108"/>
        <pc:sldMkLst>
          <pc:docMk/>
          <pc:sldMk cId="1560914805" sldId="271"/>
        </pc:sldMkLst>
        <pc:spChg chg="mod">
          <ac:chgData name="Cesar Augusto Lopez Gallego" userId="0dfa9112-9251-4882-b472-cf2dfcee09d1" providerId="ADAL" clId="{17EA8DB0-730E-4694-B938-616ED8A60A40}" dt="2023-05-29T12:44:55.394" v="149" actId="108"/>
          <ac:spMkLst>
            <pc:docMk/>
            <pc:sldMk cId="1560914805" sldId="271"/>
            <ac:spMk id="4" creationId="{00000000-0000-0000-0000-000000000000}"/>
          </ac:spMkLst>
        </pc:spChg>
      </pc:sldChg>
      <pc:sldChg chg="add">
        <pc:chgData name="Cesar Augusto Lopez Gallego" userId="0dfa9112-9251-4882-b472-cf2dfcee09d1" providerId="ADAL" clId="{17EA8DB0-730E-4694-B938-616ED8A60A40}" dt="2023-06-06T14:58:39.657" v="695"/>
        <pc:sldMkLst>
          <pc:docMk/>
          <pc:sldMk cId="3804895820" sldId="272"/>
        </pc:sldMkLst>
      </pc:sldChg>
      <pc:sldChg chg="modSp">
        <pc:chgData name="Cesar Augusto Lopez Gallego" userId="0dfa9112-9251-4882-b472-cf2dfcee09d1" providerId="ADAL" clId="{17EA8DB0-730E-4694-B938-616ED8A60A40}" dt="2023-05-29T12:45:17.347" v="155" actId="108"/>
        <pc:sldMkLst>
          <pc:docMk/>
          <pc:sldMk cId="1651157084" sldId="274"/>
        </pc:sldMkLst>
        <pc:spChg chg="mod">
          <ac:chgData name="Cesar Augusto Lopez Gallego" userId="0dfa9112-9251-4882-b472-cf2dfcee09d1" providerId="ADAL" clId="{17EA8DB0-730E-4694-B938-616ED8A60A40}" dt="2023-05-29T12:45:17.347" v="155" actId="108"/>
          <ac:spMkLst>
            <pc:docMk/>
            <pc:sldMk cId="1651157084" sldId="274"/>
            <ac:spMk id="2" creationId="{00000000-0000-0000-0000-000000000000}"/>
          </ac:spMkLst>
        </pc:spChg>
      </pc:sldChg>
      <pc:sldChg chg="modSp">
        <pc:chgData name="Cesar Augusto Lopez Gallego" userId="0dfa9112-9251-4882-b472-cf2dfcee09d1" providerId="ADAL" clId="{17EA8DB0-730E-4694-B938-616ED8A60A40}" dt="2023-05-29T12:45:35.270" v="161" actId="108"/>
        <pc:sldMkLst>
          <pc:docMk/>
          <pc:sldMk cId="3426075293" sldId="275"/>
        </pc:sldMkLst>
        <pc:spChg chg="mod">
          <ac:chgData name="Cesar Augusto Lopez Gallego" userId="0dfa9112-9251-4882-b472-cf2dfcee09d1" providerId="ADAL" clId="{17EA8DB0-730E-4694-B938-616ED8A60A40}" dt="2023-05-29T12:45:35.270" v="161" actId="108"/>
          <ac:spMkLst>
            <pc:docMk/>
            <pc:sldMk cId="3426075293" sldId="275"/>
            <ac:spMk id="3" creationId="{00000000-0000-0000-0000-000000000000}"/>
          </ac:spMkLst>
        </pc:spChg>
      </pc:sldChg>
      <pc:sldChg chg="modSp">
        <pc:chgData name="Cesar Augusto Lopez Gallego" userId="0dfa9112-9251-4882-b472-cf2dfcee09d1" providerId="ADAL" clId="{17EA8DB0-730E-4694-B938-616ED8A60A40}" dt="2023-06-06T14:55:42.559" v="676" actId="20577"/>
        <pc:sldMkLst>
          <pc:docMk/>
          <pc:sldMk cId="1049725602" sldId="278"/>
        </pc:sldMkLst>
        <pc:spChg chg="mod">
          <ac:chgData name="Cesar Augusto Lopez Gallego" userId="0dfa9112-9251-4882-b472-cf2dfcee09d1" providerId="ADAL" clId="{17EA8DB0-730E-4694-B938-616ED8A60A40}" dt="2023-06-06T14:55:42.559" v="676" actId="20577"/>
          <ac:spMkLst>
            <pc:docMk/>
            <pc:sldMk cId="1049725602" sldId="278"/>
            <ac:spMk id="11" creationId="{00000000-0000-0000-0000-000000000000}"/>
          </ac:spMkLst>
        </pc:spChg>
      </pc:sldChg>
      <pc:sldChg chg="modSp">
        <pc:chgData name="Cesar Augusto Lopez Gallego" userId="0dfa9112-9251-4882-b472-cf2dfcee09d1" providerId="ADAL" clId="{17EA8DB0-730E-4694-B938-616ED8A60A40}" dt="2023-05-29T12:45:45.907" v="164" actId="108"/>
        <pc:sldMkLst>
          <pc:docMk/>
          <pc:sldMk cId="1736303166" sldId="279"/>
        </pc:sldMkLst>
        <pc:spChg chg="mod">
          <ac:chgData name="Cesar Augusto Lopez Gallego" userId="0dfa9112-9251-4882-b472-cf2dfcee09d1" providerId="ADAL" clId="{17EA8DB0-730E-4694-B938-616ED8A60A40}" dt="2023-05-29T12:45:45.907" v="164" actId="108"/>
          <ac:spMkLst>
            <pc:docMk/>
            <pc:sldMk cId="1736303166" sldId="279"/>
            <ac:spMk id="4" creationId="{00000000-0000-0000-0000-000000000000}"/>
          </ac:spMkLst>
        </pc:spChg>
      </pc:sldChg>
      <pc:sldChg chg="modSp ord setBg">
        <pc:chgData name="Cesar Augusto Lopez Gallego" userId="0dfa9112-9251-4882-b472-cf2dfcee09d1" providerId="ADAL" clId="{17EA8DB0-730E-4694-B938-616ED8A60A40}" dt="2023-06-06T15:32:37.664" v="825" actId="1076"/>
        <pc:sldMkLst>
          <pc:docMk/>
          <pc:sldMk cId="1264832308" sldId="281"/>
        </pc:sldMkLst>
        <pc:spChg chg="mod">
          <ac:chgData name="Cesar Augusto Lopez Gallego" userId="0dfa9112-9251-4882-b472-cf2dfcee09d1" providerId="ADAL" clId="{17EA8DB0-730E-4694-B938-616ED8A60A40}" dt="2023-06-06T15:32:24.386" v="820" actId="27636"/>
          <ac:spMkLst>
            <pc:docMk/>
            <pc:sldMk cId="1264832308" sldId="281"/>
            <ac:spMk id="5" creationId="{00000000-0000-0000-0000-000000000000}"/>
          </ac:spMkLst>
        </pc:spChg>
        <pc:picChg chg="mod">
          <ac:chgData name="Cesar Augusto Lopez Gallego" userId="0dfa9112-9251-4882-b472-cf2dfcee09d1" providerId="ADAL" clId="{17EA8DB0-730E-4694-B938-616ED8A60A40}" dt="2023-06-06T15:32:37.664" v="825" actId="1076"/>
          <ac:picMkLst>
            <pc:docMk/>
            <pc:sldMk cId="1264832308" sldId="281"/>
            <ac:picMk id="4" creationId="{00000000-0000-0000-0000-000000000000}"/>
          </ac:picMkLst>
        </pc:picChg>
      </pc:sldChg>
      <pc:sldChg chg="modSp ord">
        <pc:chgData name="Cesar Augusto Lopez Gallego" userId="0dfa9112-9251-4882-b472-cf2dfcee09d1" providerId="ADAL" clId="{17EA8DB0-730E-4694-B938-616ED8A60A40}" dt="2023-06-06T15:32:15.936" v="817" actId="1076"/>
        <pc:sldMkLst>
          <pc:docMk/>
          <pc:sldMk cId="2249624701" sldId="282"/>
        </pc:sldMkLst>
        <pc:spChg chg="mod">
          <ac:chgData name="Cesar Augusto Lopez Gallego" userId="0dfa9112-9251-4882-b472-cf2dfcee09d1" providerId="ADAL" clId="{17EA8DB0-730E-4694-B938-616ED8A60A40}" dt="2023-06-06T15:32:08.042" v="815" actId="1076"/>
          <ac:spMkLst>
            <pc:docMk/>
            <pc:sldMk cId="2249624701" sldId="282"/>
            <ac:spMk id="5" creationId="{00000000-0000-0000-0000-000000000000}"/>
          </ac:spMkLst>
        </pc:spChg>
        <pc:spChg chg="mod">
          <ac:chgData name="Cesar Augusto Lopez Gallego" userId="0dfa9112-9251-4882-b472-cf2dfcee09d1" providerId="ADAL" clId="{17EA8DB0-730E-4694-B938-616ED8A60A40}" dt="2023-06-06T15:32:02.252" v="813" actId="14100"/>
          <ac:spMkLst>
            <pc:docMk/>
            <pc:sldMk cId="2249624701" sldId="282"/>
            <ac:spMk id="6" creationId="{00000000-0000-0000-0000-000000000000}"/>
          </ac:spMkLst>
        </pc:spChg>
        <pc:picChg chg="mod">
          <ac:chgData name="Cesar Augusto Lopez Gallego" userId="0dfa9112-9251-4882-b472-cf2dfcee09d1" providerId="ADAL" clId="{17EA8DB0-730E-4694-B938-616ED8A60A40}" dt="2023-06-06T15:32:15.936" v="817" actId="1076"/>
          <ac:picMkLst>
            <pc:docMk/>
            <pc:sldMk cId="2249624701" sldId="282"/>
            <ac:picMk id="4" creationId="{00000000-0000-0000-0000-000000000000}"/>
          </ac:picMkLst>
        </pc:picChg>
      </pc:sldChg>
      <pc:sldChg chg="modSp">
        <pc:chgData name="Cesar Augusto Lopez Gallego" userId="0dfa9112-9251-4882-b472-cf2dfcee09d1" providerId="ADAL" clId="{17EA8DB0-730E-4694-B938-616ED8A60A40}" dt="2023-05-29T12:45:56.227" v="169" actId="108"/>
        <pc:sldMkLst>
          <pc:docMk/>
          <pc:sldMk cId="1646315300" sldId="283"/>
        </pc:sldMkLst>
        <pc:spChg chg="mod">
          <ac:chgData name="Cesar Augusto Lopez Gallego" userId="0dfa9112-9251-4882-b472-cf2dfcee09d1" providerId="ADAL" clId="{17EA8DB0-730E-4694-B938-616ED8A60A40}" dt="2023-05-29T12:45:56.227" v="169" actId="108"/>
          <ac:spMkLst>
            <pc:docMk/>
            <pc:sldMk cId="1646315300" sldId="283"/>
            <ac:spMk id="6" creationId="{00000000-0000-0000-0000-000000000000}"/>
          </ac:spMkLst>
        </pc:spChg>
      </pc:sldChg>
      <pc:sldChg chg="modSp">
        <pc:chgData name="Cesar Augusto Lopez Gallego" userId="0dfa9112-9251-4882-b472-cf2dfcee09d1" providerId="ADAL" clId="{17EA8DB0-730E-4694-B938-616ED8A60A40}" dt="2023-05-29T12:45:58.035" v="170" actId="108"/>
        <pc:sldMkLst>
          <pc:docMk/>
          <pc:sldMk cId="2318565804" sldId="284"/>
        </pc:sldMkLst>
        <pc:spChg chg="mod">
          <ac:chgData name="Cesar Augusto Lopez Gallego" userId="0dfa9112-9251-4882-b472-cf2dfcee09d1" providerId="ADAL" clId="{17EA8DB0-730E-4694-B938-616ED8A60A40}" dt="2023-05-29T12:45:58.035" v="170" actId="108"/>
          <ac:spMkLst>
            <pc:docMk/>
            <pc:sldMk cId="2318565804" sldId="284"/>
            <ac:spMk id="3" creationId="{00000000-0000-0000-0000-000000000000}"/>
          </ac:spMkLst>
        </pc:spChg>
      </pc:sldChg>
      <pc:sldChg chg="modSp">
        <pc:chgData name="Cesar Augusto Lopez Gallego" userId="0dfa9112-9251-4882-b472-cf2dfcee09d1" providerId="ADAL" clId="{17EA8DB0-730E-4694-B938-616ED8A60A40}" dt="2023-05-29T12:46:08.071" v="172" actId="108"/>
        <pc:sldMkLst>
          <pc:docMk/>
          <pc:sldMk cId="3366185272" sldId="285"/>
        </pc:sldMkLst>
        <pc:spChg chg="mod">
          <ac:chgData name="Cesar Augusto Lopez Gallego" userId="0dfa9112-9251-4882-b472-cf2dfcee09d1" providerId="ADAL" clId="{17EA8DB0-730E-4694-B938-616ED8A60A40}" dt="2023-05-29T12:46:08.071" v="172" actId="108"/>
          <ac:spMkLst>
            <pc:docMk/>
            <pc:sldMk cId="3366185272" sldId="285"/>
            <ac:spMk id="4" creationId="{00000000-0000-0000-0000-000000000000}"/>
          </ac:spMkLst>
        </pc:spChg>
      </pc:sldChg>
      <pc:sldChg chg="modSp">
        <pc:chgData name="Cesar Augusto Lopez Gallego" userId="0dfa9112-9251-4882-b472-cf2dfcee09d1" providerId="ADAL" clId="{17EA8DB0-730E-4694-B938-616ED8A60A40}" dt="2023-05-29T12:46:10.636" v="173" actId="108"/>
        <pc:sldMkLst>
          <pc:docMk/>
          <pc:sldMk cId="3684070518" sldId="286"/>
        </pc:sldMkLst>
        <pc:spChg chg="mod">
          <ac:chgData name="Cesar Augusto Lopez Gallego" userId="0dfa9112-9251-4882-b472-cf2dfcee09d1" providerId="ADAL" clId="{17EA8DB0-730E-4694-B938-616ED8A60A40}" dt="2023-05-29T12:46:10.636" v="173" actId="108"/>
          <ac:spMkLst>
            <pc:docMk/>
            <pc:sldMk cId="3684070518" sldId="286"/>
            <ac:spMk id="3" creationId="{00000000-0000-0000-0000-000000000000}"/>
          </ac:spMkLst>
        </pc:spChg>
      </pc:sldChg>
      <pc:sldChg chg="modSp">
        <pc:chgData name="Cesar Augusto Lopez Gallego" userId="0dfa9112-9251-4882-b472-cf2dfcee09d1" providerId="ADAL" clId="{17EA8DB0-730E-4694-B938-616ED8A60A40}" dt="2023-05-29T12:46:13.069" v="174" actId="108"/>
        <pc:sldMkLst>
          <pc:docMk/>
          <pc:sldMk cId="992955932" sldId="287"/>
        </pc:sldMkLst>
        <pc:spChg chg="mod">
          <ac:chgData name="Cesar Augusto Lopez Gallego" userId="0dfa9112-9251-4882-b472-cf2dfcee09d1" providerId="ADAL" clId="{17EA8DB0-730E-4694-B938-616ED8A60A40}" dt="2023-05-29T12:46:13.069" v="174" actId="108"/>
          <ac:spMkLst>
            <pc:docMk/>
            <pc:sldMk cId="992955932" sldId="287"/>
            <ac:spMk id="11" creationId="{3D26A9C8-EAF6-4F04-A7C7-4688F99506D6}"/>
          </ac:spMkLst>
        </pc:spChg>
      </pc:sldChg>
      <pc:sldChg chg="delSp modSp">
        <pc:chgData name="Cesar Augusto Lopez Gallego" userId="0dfa9112-9251-4882-b472-cf2dfcee09d1" providerId="ADAL" clId="{17EA8DB0-730E-4694-B938-616ED8A60A40}" dt="2023-05-29T12:31:25.158" v="4" actId="20577"/>
        <pc:sldMkLst>
          <pc:docMk/>
          <pc:sldMk cId="347766607" sldId="288"/>
        </pc:sldMkLst>
        <pc:spChg chg="mod">
          <ac:chgData name="Cesar Augusto Lopez Gallego" userId="0dfa9112-9251-4882-b472-cf2dfcee09d1" providerId="ADAL" clId="{17EA8DB0-730E-4694-B938-616ED8A60A40}" dt="2023-05-29T12:31:25.158" v="4" actId="20577"/>
          <ac:spMkLst>
            <pc:docMk/>
            <pc:sldMk cId="347766607" sldId="288"/>
            <ac:spMk id="4" creationId="{80EECCFD-9B27-452F-96D2-F5B4D5F05257}"/>
          </ac:spMkLst>
        </pc:spChg>
        <pc:picChg chg="del">
          <ac:chgData name="Cesar Augusto Lopez Gallego" userId="0dfa9112-9251-4882-b472-cf2dfcee09d1" providerId="ADAL" clId="{17EA8DB0-730E-4694-B938-616ED8A60A40}" dt="2023-05-29T12:31:20.437" v="0" actId="478"/>
          <ac:picMkLst>
            <pc:docMk/>
            <pc:sldMk cId="347766607" sldId="288"/>
            <ac:picMk id="2" creationId="{287B5EA0-05F4-45F5-9AC5-BD34889BBE5A}"/>
          </ac:picMkLst>
        </pc:picChg>
      </pc:sldChg>
      <pc:sldChg chg="addSp delSp modSp">
        <pc:chgData name="Cesar Augusto Lopez Gallego" userId="0dfa9112-9251-4882-b472-cf2dfcee09d1" providerId="ADAL" clId="{17EA8DB0-730E-4694-B938-616ED8A60A40}" dt="2023-06-06T15:06:15.647" v="724" actId="1076"/>
        <pc:sldMkLst>
          <pc:docMk/>
          <pc:sldMk cId="1443527489" sldId="289"/>
        </pc:sldMkLst>
        <pc:spChg chg="mod">
          <ac:chgData name="Cesar Augusto Lopez Gallego" userId="0dfa9112-9251-4882-b472-cf2dfcee09d1" providerId="ADAL" clId="{17EA8DB0-730E-4694-B938-616ED8A60A40}" dt="2023-06-06T15:06:15.647" v="724" actId="1076"/>
          <ac:spMkLst>
            <pc:docMk/>
            <pc:sldMk cId="1443527489" sldId="289"/>
            <ac:spMk id="3" creationId="{00000000-0000-0000-0000-000000000000}"/>
          </ac:spMkLst>
        </pc:spChg>
        <pc:spChg chg="del">
          <ac:chgData name="Cesar Augusto Lopez Gallego" userId="0dfa9112-9251-4882-b472-cf2dfcee09d1" providerId="ADAL" clId="{17EA8DB0-730E-4694-B938-616ED8A60A40}" dt="2023-06-06T15:05:09.784" v="700" actId="478"/>
          <ac:spMkLst>
            <pc:docMk/>
            <pc:sldMk cId="1443527489" sldId="289"/>
            <ac:spMk id="4" creationId="{00000000-0000-0000-0000-000000000000}"/>
          </ac:spMkLst>
        </pc:spChg>
        <pc:spChg chg="add del mod">
          <ac:chgData name="Cesar Augusto Lopez Gallego" userId="0dfa9112-9251-4882-b472-cf2dfcee09d1" providerId="ADAL" clId="{17EA8DB0-730E-4694-B938-616ED8A60A40}" dt="2023-06-06T15:05:13.748" v="701" actId="478"/>
          <ac:spMkLst>
            <pc:docMk/>
            <pc:sldMk cId="1443527489" sldId="289"/>
            <ac:spMk id="5" creationId="{DE454EDC-7356-473D-91C2-1DF6EAC870A4}"/>
          </ac:spMkLst>
        </pc:spChg>
        <pc:picChg chg="mod">
          <ac:chgData name="Cesar Augusto Lopez Gallego" userId="0dfa9112-9251-4882-b472-cf2dfcee09d1" providerId="ADAL" clId="{17EA8DB0-730E-4694-B938-616ED8A60A40}" dt="2023-06-06T15:06:03.929" v="720" actId="1076"/>
          <ac:picMkLst>
            <pc:docMk/>
            <pc:sldMk cId="1443527489" sldId="289"/>
            <ac:picMk id="6" creationId="{00000000-0000-0000-0000-000000000000}"/>
          </ac:picMkLst>
        </pc:picChg>
      </pc:sldChg>
      <pc:sldChg chg="modSp">
        <pc:chgData name="Cesar Augusto Lopez Gallego" userId="0dfa9112-9251-4882-b472-cf2dfcee09d1" providerId="ADAL" clId="{17EA8DB0-730E-4694-B938-616ED8A60A40}" dt="2023-05-29T12:45:24.659" v="157" actId="108"/>
        <pc:sldMkLst>
          <pc:docMk/>
          <pc:sldMk cId="3299657993" sldId="290"/>
        </pc:sldMkLst>
        <pc:spChg chg="mod">
          <ac:chgData name="Cesar Augusto Lopez Gallego" userId="0dfa9112-9251-4882-b472-cf2dfcee09d1" providerId="ADAL" clId="{17EA8DB0-730E-4694-B938-616ED8A60A40}" dt="2023-05-29T12:45:24.659" v="157" actId="108"/>
          <ac:spMkLst>
            <pc:docMk/>
            <pc:sldMk cId="3299657993" sldId="290"/>
            <ac:spMk id="6" creationId="{00000000-0000-0000-0000-000000000000}"/>
          </ac:spMkLst>
        </pc:spChg>
      </pc:sldChg>
      <pc:sldChg chg="modSp">
        <pc:chgData name="Cesar Augusto Lopez Gallego" userId="0dfa9112-9251-4882-b472-cf2dfcee09d1" providerId="ADAL" clId="{17EA8DB0-730E-4694-B938-616ED8A60A40}" dt="2023-06-06T15:04:41.068" v="699" actId="6549"/>
        <pc:sldMkLst>
          <pc:docMk/>
          <pc:sldMk cId="2049392370" sldId="291"/>
        </pc:sldMkLst>
        <pc:spChg chg="mod">
          <ac:chgData name="Cesar Augusto Lopez Gallego" userId="0dfa9112-9251-4882-b472-cf2dfcee09d1" providerId="ADAL" clId="{17EA8DB0-730E-4694-B938-616ED8A60A40}" dt="2023-05-29T12:45:27.124" v="158" actId="108"/>
          <ac:spMkLst>
            <pc:docMk/>
            <pc:sldMk cId="2049392370" sldId="291"/>
            <ac:spMk id="2" creationId="{00000000-0000-0000-0000-000000000000}"/>
          </ac:spMkLst>
        </pc:spChg>
        <pc:spChg chg="mod">
          <ac:chgData name="Cesar Augusto Lopez Gallego" userId="0dfa9112-9251-4882-b472-cf2dfcee09d1" providerId="ADAL" clId="{17EA8DB0-730E-4694-B938-616ED8A60A40}" dt="2023-06-06T15:04:41.068" v="699" actId="6549"/>
          <ac:spMkLst>
            <pc:docMk/>
            <pc:sldMk cId="2049392370" sldId="291"/>
            <ac:spMk id="5" creationId="{00000000-0000-0000-0000-000000000000}"/>
          </ac:spMkLst>
        </pc:spChg>
      </pc:sldChg>
      <pc:sldChg chg="modSp modAnim">
        <pc:chgData name="Cesar Augusto Lopez Gallego" userId="0dfa9112-9251-4882-b472-cf2dfcee09d1" providerId="ADAL" clId="{17EA8DB0-730E-4694-B938-616ED8A60A40}" dt="2023-06-06T14:59:17.972" v="697" actId="20577"/>
        <pc:sldMkLst>
          <pc:docMk/>
          <pc:sldMk cId="750085966" sldId="293"/>
        </pc:sldMkLst>
        <pc:spChg chg="mod">
          <ac:chgData name="Cesar Augusto Lopez Gallego" userId="0dfa9112-9251-4882-b472-cf2dfcee09d1" providerId="ADAL" clId="{17EA8DB0-730E-4694-B938-616ED8A60A40}" dt="2023-05-29T12:45:29.411" v="159" actId="108"/>
          <ac:spMkLst>
            <pc:docMk/>
            <pc:sldMk cId="750085966" sldId="293"/>
            <ac:spMk id="2" creationId="{00000000-0000-0000-0000-000000000000}"/>
          </ac:spMkLst>
        </pc:spChg>
        <pc:graphicFrameChg chg="mod">
          <ac:chgData name="Cesar Augusto Lopez Gallego" userId="0dfa9112-9251-4882-b472-cf2dfcee09d1" providerId="ADAL" clId="{17EA8DB0-730E-4694-B938-616ED8A60A40}" dt="2023-06-06T14:59:17.972" v="697" actId="20577"/>
          <ac:graphicFrameMkLst>
            <pc:docMk/>
            <pc:sldMk cId="750085966" sldId="293"/>
            <ac:graphicFrameMk id="3" creationId="{00000000-0000-0000-0000-000000000000}"/>
          </ac:graphicFrameMkLst>
        </pc:graphicFrameChg>
      </pc:sldChg>
      <pc:sldChg chg="modSp">
        <pc:chgData name="Cesar Augusto Lopez Gallego" userId="0dfa9112-9251-4882-b472-cf2dfcee09d1" providerId="ADAL" clId="{17EA8DB0-730E-4694-B938-616ED8A60A40}" dt="2023-05-29T12:45:32.183" v="160" actId="108"/>
        <pc:sldMkLst>
          <pc:docMk/>
          <pc:sldMk cId="4148084322" sldId="294"/>
        </pc:sldMkLst>
        <pc:spChg chg="mod">
          <ac:chgData name="Cesar Augusto Lopez Gallego" userId="0dfa9112-9251-4882-b472-cf2dfcee09d1" providerId="ADAL" clId="{17EA8DB0-730E-4694-B938-616ED8A60A40}" dt="2023-05-29T12:45:32.183" v="160" actId="108"/>
          <ac:spMkLst>
            <pc:docMk/>
            <pc:sldMk cId="4148084322" sldId="294"/>
            <ac:spMk id="2" creationId="{00000000-0000-0000-0000-000000000000}"/>
          </ac:spMkLst>
        </pc:spChg>
      </pc:sldChg>
      <pc:sldChg chg="modSp">
        <pc:chgData name="Cesar Augusto Lopez Gallego" userId="0dfa9112-9251-4882-b472-cf2dfcee09d1" providerId="ADAL" clId="{17EA8DB0-730E-4694-B938-616ED8A60A40}" dt="2023-05-29T12:46:39.762" v="184" actId="108"/>
        <pc:sldMkLst>
          <pc:docMk/>
          <pc:sldMk cId="2149620251" sldId="296"/>
        </pc:sldMkLst>
        <pc:spChg chg="mod">
          <ac:chgData name="Cesar Augusto Lopez Gallego" userId="0dfa9112-9251-4882-b472-cf2dfcee09d1" providerId="ADAL" clId="{17EA8DB0-730E-4694-B938-616ED8A60A40}" dt="2023-05-29T12:46:39.762" v="184" actId="108"/>
          <ac:spMkLst>
            <pc:docMk/>
            <pc:sldMk cId="2149620251" sldId="296"/>
            <ac:spMk id="2" creationId="{00000000-0000-0000-0000-000000000000}"/>
          </ac:spMkLst>
        </pc:spChg>
      </pc:sldChg>
      <pc:sldChg chg="modSp">
        <pc:chgData name="Cesar Augusto Lopez Gallego" userId="0dfa9112-9251-4882-b472-cf2dfcee09d1" providerId="ADAL" clId="{17EA8DB0-730E-4694-B938-616ED8A60A40}" dt="2023-05-29T12:46:41.970" v="185" actId="108"/>
        <pc:sldMkLst>
          <pc:docMk/>
          <pc:sldMk cId="1181722954" sldId="297"/>
        </pc:sldMkLst>
        <pc:spChg chg="mod">
          <ac:chgData name="Cesar Augusto Lopez Gallego" userId="0dfa9112-9251-4882-b472-cf2dfcee09d1" providerId="ADAL" clId="{17EA8DB0-730E-4694-B938-616ED8A60A40}" dt="2023-05-29T12:46:41.970" v="185" actId="108"/>
          <ac:spMkLst>
            <pc:docMk/>
            <pc:sldMk cId="1181722954" sldId="297"/>
            <ac:spMk id="2" creationId="{00000000-0000-0000-0000-000000000000}"/>
          </ac:spMkLst>
        </pc:spChg>
      </pc:sldChg>
      <pc:sldChg chg="modSp">
        <pc:chgData name="Cesar Augusto Lopez Gallego" userId="0dfa9112-9251-4882-b472-cf2dfcee09d1" providerId="ADAL" clId="{17EA8DB0-730E-4694-B938-616ED8A60A40}" dt="2023-05-29T12:46:43.699" v="186" actId="108"/>
        <pc:sldMkLst>
          <pc:docMk/>
          <pc:sldMk cId="3701195526" sldId="298"/>
        </pc:sldMkLst>
        <pc:spChg chg="mod">
          <ac:chgData name="Cesar Augusto Lopez Gallego" userId="0dfa9112-9251-4882-b472-cf2dfcee09d1" providerId="ADAL" clId="{17EA8DB0-730E-4694-B938-616ED8A60A40}" dt="2023-05-29T12:46:43.699" v="186" actId="108"/>
          <ac:spMkLst>
            <pc:docMk/>
            <pc:sldMk cId="3701195526" sldId="298"/>
            <ac:spMk id="5" creationId="{00000000-0000-0000-0000-000000000000}"/>
          </ac:spMkLst>
        </pc:spChg>
      </pc:sldChg>
      <pc:sldChg chg="modSp">
        <pc:chgData name="Cesar Augusto Lopez Gallego" userId="0dfa9112-9251-4882-b472-cf2dfcee09d1" providerId="ADAL" clId="{17EA8DB0-730E-4694-B938-616ED8A60A40}" dt="2023-05-29T12:46:29.915" v="180" actId="108"/>
        <pc:sldMkLst>
          <pc:docMk/>
          <pc:sldMk cId="2461614116" sldId="299"/>
        </pc:sldMkLst>
        <pc:spChg chg="mod">
          <ac:chgData name="Cesar Augusto Lopez Gallego" userId="0dfa9112-9251-4882-b472-cf2dfcee09d1" providerId="ADAL" clId="{17EA8DB0-730E-4694-B938-616ED8A60A40}" dt="2023-05-29T12:46:29.915" v="180" actId="108"/>
          <ac:spMkLst>
            <pc:docMk/>
            <pc:sldMk cId="2461614116" sldId="299"/>
            <ac:spMk id="4" creationId="{00000000-0000-0000-0000-000000000000}"/>
          </ac:spMkLst>
        </pc:spChg>
      </pc:sldChg>
      <pc:sldChg chg="modSp">
        <pc:chgData name="Cesar Augusto Lopez Gallego" userId="0dfa9112-9251-4882-b472-cf2dfcee09d1" providerId="ADAL" clId="{17EA8DB0-730E-4694-B938-616ED8A60A40}" dt="2023-05-29T12:46:31.915" v="181" actId="108"/>
        <pc:sldMkLst>
          <pc:docMk/>
          <pc:sldMk cId="792047119" sldId="300"/>
        </pc:sldMkLst>
        <pc:spChg chg="mod">
          <ac:chgData name="Cesar Augusto Lopez Gallego" userId="0dfa9112-9251-4882-b472-cf2dfcee09d1" providerId="ADAL" clId="{17EA8DB0-730E-4694-B938-616ED8A60A40}" dt="2023-05-29T12:46:31.915" v="181" actId="108"/>
          <ac:spMkLst>
            <pc:docMk/>
            <pc:sldMk cId="792047119" sldId="300"/>
            <ac:spMk id="2" creationId="{00000000-0000-0000-0000-000000000000}"/>
          </ac:spMkLst>
        </pc:spChg>
      </pc:sldChg>
      <pc:sldChg chg="modSp">
        <pc:chgData name="Cesar Augusto Lopez Gallego" userId="0dfa9112-9251-4882-b472-cf2dfcee09d1" providerId="ADAL" clId="{17EA8DB0-730E-4694-B938-616ED8A60A40}" dt="2023-05-29T12:46:00.323" v="171" actId="108"/>
        <pc:sldMkLst>
          <pc:docMk/>
          <pc:sldMk cId="813288884" sldId="301"/>
        </pc:sldMkLst>
        <pc:spChg chg="mod">
          <ac:chgData name="Cesar Augusto Lopez Gallego" userId="0dfa9112-9251-4882-b472-cf2dfcee09d1" providerId="ADAL" clId="{17EA8DB0-730E-4694-B938-616ED8A60A40}" dt="2023-05-29T12:46:00.323" v="171" actId="108"/>
          <ac:spMkLst>
            <pc:docMk/>
            <pc:sldMk cId="813288884" sldId="301"/>
            <ac:spMk id="2" creationId="{00000000-0000-0000-0000-000000000000}"/>
          </ac:spMkLst>
        </pc:spChg>
      </pc:sldChg>
      <pc:sldChg chg="modSp">
        <pc:chgData name="Cesar Augusto Lopez Gallego" userId="0dfa9112-9251-4882-b472-cf2dfcee09d1" providerId="ADAL" clId="{17EA8DB0-730E-4694-B938-616ED8A60A40}" dt="2023-05-29T12:46:17.827" v="176" actId="108"/>
        <pc:sldMkLst>
          <pc:docMk/>
          <pc:sldMk cId="2164387732" sldId="302"/>
        </pc:sldMkLst>
        <pc:spChg chg="mod">
          <ac:chgData name="Cesar Augusto Lopez Gallego" userId="0dfa9112-9251-4882-b472-cf2dfcee09d1" providerId="ADAL" clId="{17EA8DB0-730E-4694-B938-616ED8A60A40}" dt="2023-05-29T12:46:17.827" v="176" actId="108"/>
          <ac:spMkLst>
            <pc:docMk/>
            <pc:sldMk cId="2164387732" sldId="302"/>
            <ac:spMk id="2" creationId="{00000000-0000-0000-0000-000000000000}"/>
          </ac:spMkLst>
        </pc:spChg>
      </pc:sldChg>
      <pc:sldChg chg="modSp">
        <pc:chgData name="Cesar Augusto Lopez Gallego" userId="0dfa9112-9251-4882-b472-cf2dfcee09d1" providerId="ADAL" clId="{17EA8DB0-730E-4694-B938-616ED8A60A40}" dt="2023-05-29T12:46:21.660" v="177" actId="108"/>
        <pc:sldMkLst>
          <pc:docMk/>
          <pc:sldMk cId="3589287991" sldId="303"/>
        </pc:sldMkLst>
        <pc:spChg chg="mod">
          <ac:chgData name="Cesar Augusto Lopez Gallego" userId="0dfa9112-9251-4882-b472-cf2dfcee09d1" providerId="ADAL" clId="{17EA8DB0-730E-4694-B938-616ED8A60A40}" dt="2023-05-29T12:46:21.660" v="177" actId="108"/>
          <ac:spMkLst>
            <pc:docMk/>
            <pc:sldMk cId="3589287991" sldId="303"/>
            <ac:spMk id="2" creationId="{00000000-0000-0000-0000-000000000000}"/>
          </ac:spMkLst>
        </pc:spChg>
      </pc:sldChg>
      <pc:sldChg chg="modSp">
        <pc:chgData name="Cesar Augusto Lopez Gallego" userId="0dfa9112-9251-4882-b472-cf2dfcee09d1" providerId="ADAL" clId="{17EA8DB0-730E-4694-B938-616ED8A60A40}" dt="2023-06-06T14:50:14.756" v="649" actId="1076"/>
        <pc:sldMkLst>
          <pc:docMk/>
          <pc:sldMk cId="266979261" sldId="304"/>
        </pc:sldMkLst>
        <pc:spChg chg="mod">
          <ac:chgData name="Cesar Augusto Lopez Gallego" userId="0dfa9112-9251-4882-b472-cf2dfcee09d1" providerId="ADAL" clId="{17EA8DB0-730E-4694-B938-616ED8A60A40}" dt="2023-05-29T12:46:34.059" v="182" actId="108"/>
          <ac:spMkLst>
            <pc:docMk/>
            <pc:sldMk cId="266979261" sldId="304"/>
            <ac:spMk id="2" creationId="{00000000-0000-0000-0000-000000000000}"/>
          </ac:spMkLst>
        </pc:spChg>
        <pc:spChg chg="mod">
          <ac:chgData name="Cesar Augusto Lopez Gallego" userId="0dfa9112-9251-4882-b472-cf2dfcee09d1" providerId="ADAL" clId="{17EA8DB0-730E-4694-B938-616ED8A60A40}" dt="2023-06-06T14:50:14.756" v="649" actId="1076"/>
          <ac:spMkLst>
            <pc:docMk/>
            <pc:sldMk cId="266979261" sldId="304"/>
            <ac:spMk id="4" creationId="{00000000-0000-0000-0000-000000000000}"/>
          </ac:spMkLst>
        </pc:spChg>
        <pc:picChg chg="mod">
          <ac:chgData name="Cesar Augusto Lopez Gallego" userId="0dfa9112-9251-4882-b472-cf2dfcee09d1" providerId="ADAL" clId="{17EA8DB0-730E-4694-B938-616ED8A60A40}" dt="2023-06-06T14:50:09.581" v="648" actId="1076"/>
          <ac:picMkLst>
            <pc:docMk/>
            <pc:sldMk cId="266979261" sldId="304"/>
            <ac:picMk id="9218" creationId="{00000000-0000-0000-0000-000000000000}"/>
          </ac:picMkLst>
        </pc:picChg>
      </pc:sldChg>
      <pc:sldChg chg="modSp">
        <pc:chgData name="Cesar Augusto Lopez Gallego" userId="0dfa9112-9251-4882-b472-cf2dfcee09d1" providerId="ADAL" clId="{17EA8DB0-730E-4694-B938-616ED8A60A40}" dt="2023-05-29T12:46:15.253" v="175" actId="108"/>
        <pc:sldMkLst>
          <pc:docMk/>
          <pc:sldMk cId="3975755005" sldId="305"/>
        </pc:sldMkLst>
        <pc:spChg chg="mod">
          <ac:chgData name="Cesar Augusto Lopez Gallego" userId="0dfa9112-9251-4882-b472-cf2dfcee09d1" providerId="ADAL" clId="{17EA8DB0-730E-4694-B938-616ED8A60A40}" dt="2023-05-29T12:46:15.253" v="175" actId="108"/>
          <ac:spMkLst>
            <pc:docMk/>
            <pc:sldMk cId="3975755005" sldId="305"/>
            <ac:spMk id="2" creationId="{00000000-0000-0000-0000-000000000000}"/>
          </ac:spMkLst>
        </pc:spChg>
      </pc:sldChg>
      <pc:sldChg chg="modSp">
        <pc:chgData name="Cesar Augusto Lopez Gallego" userId="0dfa9112-9251-4882-b472-cf2dfcee09d1" providerId="ADAL" clId="{17EA8DB0-730E-4694-B938-616ED8A60A40}" dt="2023-06-06T14:50:37.797" v="653" actId="1076"/>
        <pc:sldMkLst>
          <pc:docMk/>
          <pc:sldMk cId="1618987551" sldId="306"/>
        </pc:sldMkLst>
        <pc:spChg chg="mod">
          <ac:chgData name="Cesar Augusto Lopez Gallego" userId="0dfa9112-9251-4882-b472-cf2dfcee09d1" providerId="ADAL" clId="{17EA8DB0-730E-4694-B938-616ED8A60A40}" dt="2023-05-29T12:46:36.147" v="183" actId="108"/>
          <ac:spMkLst>
            <pc:docMk/>
            <pc:sldMk cId="1618987551" sldId="306"/>
            <ac:spMk id="2" creationId="{00000000-0000-0000-0000-000000000000}"/>
          </ac:spMkLst>
        </pc:spChg>
        <pc:spChg chg="mod">
          <ac:chgData name="Cesar Augusto Lopez Gallego" userId="0dfa9112-9251-4882-b472-cf2dfcee09d1" providerId="ADAL" clId="{17EA8DB0-730E-4694-B938-616ED8A60A40}" dt="2023-06-06T14:50:24.600" v="650" actId="1076"/>
          <ac:spMkLst>
            <pc:docMk/>
            <pc:sldMk cId="1618987551" sldId="306"/>
            <ac:spMk id="4" creationId="{00000000-0000-0000-0000-000000000000}"/>
          </ac:spMkLst>
        </pc:spChg>
        <pc:picChg chg="mod">
          <ac:chgData name="Cesar Augusto Lopez Gallego" userId="0dfa9112-9251-4882-b472-cf2dfcee09d1" providerId="ADAL" clId="{17EA8DB0-730E-4694-B938-616ED8A60A40}" dt="2023-06-06T14:50:37.797" v="653" actId="1076"/>
          <ac:picMkLst>
            <pc:docMk/>
            <pc:sldMk cId="1618987551" sldId="306"/>
            <ac:picMk id="10242" creationId="{00000000-0000-0000-0000-000000000000}"/>
          </ac:picMkLst>
        </pc:picChg>
      </pc:sldChg>
      <pc:sldChg chg="modSp">
        <pc:chgData name="Cesar Augusto Lopez Gallego" userId="0dfa9112-9251-4882-b472-cf2dfcee09d1" providerId="ADAL" clId="{17EA8DB0-730E-4694-B938-616ED8A60A40}" dt="2023-05-29T12:46:45.684" v="187" actId="108"/>
        <pc:sldMkLst>
          <pc:docMk/>
          <pc:sldMk cId="2780348243" sldId="307"/>
        </pc:sldMkLst>
        <pc:spChg chg="mod">
          <ac:chgData name="Cesar Augusto Lopez Gallego" userId="0dfa9112-9251-4882-b472-cf2dfcee09d1" providerId="ADAL" clId="{17EA8DB0-730E-4694-B938-616ED8A60A40}" dt="2023-05-29T12:46:45.684" v="187" actId="108"/>
          <ac:spMkLst>
            <pc:docMk/>
            <pc:sldMk cId="2780348243" sldId="307"/>
            <ac:spMk id="2" creationId="{00000000-0000-0000-0000-000000000000}"/>
          </ac:spMkLst>
        </pc:spChg>
      </pc:sldChg>
      <pc:sldChg chg="modSp">
        <pc:chgData name="Cesar Augusto Lopez Gallego" userId="0dfa9112-9251-4882-b472-cf2dfcee09d1" providerId="ADAL" clId="{17EA8DB0-730E-4694-B938-616ED8A60A40}" dt="2023-06-06T14:49:32.942" v="644" actId="404"/>
        <pc:sldMkLst>
          <pc:docMk/>
          <pc:sldMk cId="899707865" sldId="309"/>
        </pc:sldMkLst>
        <pc:graphicFrameChg chg="mod">
          <ac:chgData name="Cesar Augusto Lopez Gallego" userId="0dfa9112-9251-4882-b472-cf2dfcee09d1" providerId="ADAL" clId="{17EA8DB0-730E-4694-B938-616ED8A60A40}" dt="2023-06-06T14:49:32.942" v="644" actId="404"/>
          <ac:graphicFrameMkLst>
            <pc:docMk/>
            <pc:sldMk cId="899707865" sldId="309"/>
            <ac:graphicFrameMk id="4" creationId="{00000000-0000-0000-0000-000000000000}"/>
          </ac:graphicFrameMkLst>
        </pc:graphicFrameChg>
      </pc:sldChg>
      <pc:sldChg chg="modSp">
        <pc:chgData name="Cesar Augusto Lopez Gallego" userId="0dfa9112-9251-4882-b472-cf2dfcee09d1" providerId="ADAL" clId="{17EA8DB0-730E-4694-B938-616ED8A60A40}" dt="2023-06-06T14:49:23.205" v="643" actId="1582"/>
        <pc:sldMkLst>
          <pc:docMk/>
          <pc:sldMk cId="1075269959" sldId="310"/>
        </pc:sldMkLst>
        <pc:spChg chg="mod">
          <ac:chgData name="Cesar Augusto Lopez Gallego" userId="0dfa9112-9251-4882-b472-cf2dfcee09d1" providerId="ADAL" clId="{17EA8DB0-730E-4694-B938-616ED8A60A40}" dt="2023-06-06T14:49:23.205" v="643" actId="1582"/>
          <ac:spMkLst>
            <pc:docMk/>
            <pc:sldMk cId="1075269959" sldId="310"/>
            <ac:spMk id="6" creationId="{00000000-0000-0000-0000-000000000000}"/>
          </ac:spMkLst>
        </pc:spChg>
        <pc:spChg chg="mod">
          <ac:chgData name="Cesar Augusto Lopez Gallego" userId="0dfa9112-9251-4882-b472-cf2dfcee09d1" providerId="ADAL" clId="{17EA8DB0-730E-4694-B938-616ED8A60A40}" dt="2023-06-06T14:49:23.205" v="643" actId="1582"/>
          <ac:spMkLst>
            <pc:docMk/>
            <pc:sldMk cId="1075269959" sldId="310"/>
            <ac:spMk id="9" creationId="{00000000-0000-0000-0000-000000000000}"/>
          </ac:spMkLst>
        </pc:spChg>
        <pc:spChg chg="mod">
          <ac:chgData name="Cesar Augusto Lopez Gallego" userId="0dfa9112-9251-4882-b472-cf2dfcee09d1" providerId="ADAL" clId="{17EA8DB0-730E-4694-B938-616ED8A60A40}" dt="2023-06-06T14:49:23.205" v="643" actId="1582"/>
          <ac:spMkLst>
            <pc:docMk/>
            <pc:sldMk cId="1075269959" sldId="310"/>
            <ac:spMk id="10" creationId="{00000000-0000-0000-0000-000000000000}"/>
          </ac:spMkLst>
        </pc:spChg>
        <pc:spChg chg="mod">
          <ac:chgData name="Cesar Augusto Lopez Gallego" userId="0dfa9112-9251-4882-b472-cf2dfcee09d1" providerId="ADAL" clId="{17EA8DB0-730E-4694-B938-616ED8A60A40}" dt="2023-06-06T14:49:23.205" v="643" actId="1582"/>
          <ac:spMkLst>
            <pc:docMk/>
            <pc:sldMk cId="1075269959" sldId="310"/>
            <ac:spMk id="11" creationId="{00000000-0000-0000-0000-000000000000}"/>
          </ac:spMkLst>
        </pc:spChg>
      </pc:sldChg>
      <pc:sldChg chg="addSp delSp modSp delAnim modAnim">
        <pc:chgData name="Cesar Augusto Lopez Gallego" userId="0dfa9112-9251-4882-b472-cf2dfcee09d1" providerId="ADAL" clId="{17EA8DB0-730E-4694-B938-616ED8A60A40}" dt="2023-06-06T14:47:21.016" v="642" actId="1076"/>
        <pc:sldMkLst>
          <pc:docMk/>
          <pc:sldMk cId="1109172396" sldId="311"/>
        </pc:sldMkLst>
        <pc:spChg chg="mod">
          <ac:chgData name="Cesar Augusto Lopez Gallego" userId="0dfa9112-9251-4882-b472-cf2dfcee09d1" providerId="ADAL" clId="{17EA8DB0-730E-4694-B938-616ED8A60A40}" dt="2023-06-06T14:32:19.367" v="441" actId="1076"/>
          <ac:spMkLst>
            <pc:docMk/>
            <pc:sldMk cId="1109172396" sldId="311"/>
            <ac:spMk id="2" creationId="{00000000-0000-0000-0000-000000000000}"/>
          </ac:spMkLst>
        </pc:spChg>
        <pc:spChg chg="mod">
          <ac:chgData name="Cesar Augusto Lopez Gallego" userId="0dfa9112-9251-4882-b472-cf2dfcee09d1" providerId="ADAL" clId="{17EA8DB0-730E-4694-B938-616ED8A60A40}" dt="2023-06-06T14:47:05.006" v="639" actId="20577"/>
          <ac:spMkLst>
            <pc:docMk/>
            <pc:sldMk cId="1109172396" sldId="311"/>
            <ac:spMk id="3" creationId="{00000000-0000-0000-0000-000000000000}"/>
          </ac:spMkLst>
        </pc:spChg>
        <pc:spChg chg="del mod">
          <ac:chgData name="Cesar Augusto Lopez Gallego" userId="0dfa9112-9251-4882-b472-cf2dfcee09d1" providerId="ADAL" clId="{17EA8DB0-730E-4694-B938-616ED8A60A40}" dt="2023-06-06T14:43:23.917" v="592" actId="478"/>
          <ac:spMkLst>
            <pc:docMk/>
            <pc:sldMk cId="1109172396" sldId="311"/>
            <ac:spMk id="5" creationId="{00000000-0000-0000-0000-000000000000}"/>
          </ac:spMkLst>
        </pc:spChg>
        <pc:graphicFrameChg chg="add del mod">
          <ac:chgData name="Cesar Augusto Lopez Gallego" userId="0dfa9112-9251-4882-b472-cf2dfcee09d1" providerId="ADAL" clId="{17EA8DB0-730E-4694-B938-616ED8A60A40}" dt="2023-06-06T14:43:51.150" v="595" actId="1032"/>
          <ac:graphicFrameMkLst>
            <pc:docMk/>
            <pc:sldMk cId="1109172396" sldId="311"/>
            <ac:graphicFrameMk id="4" creationId="{F8C1EB69-FAC1-4743-8BEC-647595A701FA}"/>
          </ac:graphicFrameMkLst>
        </pc:graphicFrameChg>
        <pc:graphicFrameChg chg="add del mod">
          <ac:chgData name="Cesar Augusto Lopez Gallego" userId="0dfa9112-9251-4882-b472-cf2dfcee09d1" providerId="ADAL" clId="{17EA8DB0-730E-4694-B938-616ED8A60A40}" dt="2023-06-06T14:44:31.652" v="598" actId="478"/>
          <ac:graphicFrameMkLst>
            <pc:docMk/>
            <pc:sldMk cId="1109172396" sldId="311"/>
            <ac:graphicFrameMk id="6" creationId="{0CFFA9B2-DEFD-456F-B901-A2DB89653B3A}"/>
          </ac:graphicFrameMkLst>
        </pc:graphicFrameChg>
        <pc:graphicFrameChg chg="add mod">
          <ac:chgData name="Cesar Augusto Lopez Gallego" userId="0dfa9112-9251-4882-b472-cf2dfcee09d1" providerId="ADAL" clId="{17EA8DB0-730E-4694-B938-616ED8A60A40}" dt="2023-06-06T14:47:21.016" v="642" actId="1076"/>
          <ac:graphicFrameMkLst>
            <pc:docMk/>
            <pc:sldMk cId="1109172396" sldId="311"/>
            <ac:graphicFrameMk id="7" creationId="{47357FE1-07E6-49CB-A0C7-915E9E985A79}"/>
          </ac:graphicFrameMkLst>
        </pc:graphicFrameChg>
      </pc:sldChg>
      <pc:sldChg chg="modSp">
        <pc:chgData name="Cesar Augusto Lopez Gallego" userId="0dfa9112-9251-4882-b472-cf2dfcee09d1" providerId="ADAL" clId="{17EA8DB0-730E-4694-B938-616ED8A60A40}" dt="2023-06-06T14:42:58.082" v="586" actId="1076"/>
        <pc:sldMkLst>
          <pc:docMk/>
          <pc:sldMk cId="218635393" sldId="312"/>
        </pc:sldMkLst>
        <pc:spChg chg="mod">
          <ac:chgData name="Cesar Augusto Lopez Gallego" userId="0dfa9112-9251-4882-b472-cf2dfcee09d1" providerId="ADAL" clId="{17EA8DB0-730E-4694-B938-616ED8A60A40}" dt="2023-06-06T14:42:45.752" v="582" actId="1076"/>
          <ac:spMkLst>
            <pc:docMk/>
            <pc:sldMk cId="218635393" sldId="312"/>
            <ac:spMk id="4" creationId="{00000000-0000-0000-0000-000000000000}"/>
          </ac:spMkLst>
        </pc:spChg>
        <pc:spChg chg="mod">
          <ac:chgData name="Cesar Augusto Lopez Gallego" userId="0dfa9112-9251-4882-b472-cf2dfcee09d1" providerId="ADAL" clId="{17EA8DB0-730E-4694-B938-616ED8A60A40}" dt="2023-06-06T14:42:31.981" v="580" actId="1076"/>
          <ac:spMkLst>
            <pc:docMk/>
            <pc:sldMk cId="218635393" sldId="312"/>
            <ac:spMk id="7" creationId="{00000000-0000-0000-0000-000000000000}"/>
          </ac:spMkLst>
        </pc:spChg>
        <pc:picChg chg="mod">
          <ac:chgData name="Cesar Augusto Lopez Gallego" userId="0dfa9112-9251-4882-b472-cf2dfcee09d1" providerId="ADAL" clId="{17EA8DB0-730E-4694-B938-616ED8A60A40}" dt="2023-06-06T14:42:58.082" v="586" actId="1076"/>
          <ac:picMkLst>
            <pc:docMk/>
            <pc:sldMk cId="218635393" sldId="312"/>
            <ac:picMk id="3" creationId="{00000000-0000-0000-0000-000000000000}"/>
          </ac:picMkLst>
        </pc:picChg>
        <pc:picChg chg="mod">
          <ac:chgData name="Cesar Augusto Lopez Gallego" userId="0dfa9112-9251-4882-b472-cf2dfcee09d1" providerId="ADAL" clId="{17EA8DB0-730E-4694-B938-616ED8A60A40}" dt="2023-06-06T14:42:35.300" v="581" actId="14100"/>
          <ac:picMkLst>
            <pc:docMk/>
            <pc:sldMk cId="218635393" sldId="312"/>
            <ac:picMk id="9" creationId="{00000000-0000-0000-0000-000000000000}"/>
          </ac:picMkLst>
        </pc:picChg>
      </pc:sldChg>
      <pc:sldChg chg="modSp">
        <pc:chgData name="Cesar Augusto Lopez Gallego" userId="0dfa9112-9251-4882-b472-cf2dfcee09d1" providerId="ADAL" clId="{17EA8DB0-730E-4694-B938-616ED8A60A40}" dt="2023-06-06T14:32:41.650" v="468" actId="403"/>
        <pc:sldMkLst>
          <pc:docMk/>
          <pc:sldMk cId="2243778039" sldId="313"/>
        </pc:sldMkLst>
        <pc:graphicFrameChg chg="mod">
          <ac:chgData name="Cesar Augusto Lopez Gallego" userId="0dfa9112-9251-4882-b472-cf2dfcee09d1" providerId="ADAL" clId="{17EA8DB0-730E-4694-B938-616ED8A60A40}" dt="2023-06-06T14:32:41.650" v="468" actId="403"/>
          <ac:graphicFrameMkLst>
            <pc:docMk/>
            <pc:sldMk cId="2243778039" sldId="313"/>
            <ac:graphicFrameMk id="2" creationId="{00000000-0000-0000-0000-000000000000}"/>
          </ac:graphicFrameMkLst>
        </pc:graphicFrameChg>
      </pc:sldChg>
      <pc:sldChg chg="modSp">
        <pc:chgData name="Cesar Augusto Lopez Gallego" userId="0dfa9112-9251-4882-b472-cf2dfcee09d1" providerId="ADAL" clId="{17EA8DB0-730E-4694-B938-616ED8A60A40}" dt="2023-06-06T14:35:36.521" v="526" actId="14100"/>
        <pc:sldMkLst>
          <pc:docMk/>
          <pc:sldMk cId="2367960066" sldId="314"/>
        </pc:sldMkLst>
        <pc:spChg chg="mod">
          <ac:chgData name="Cesar Augusto Lopez Gallego" userId="0dfa9112-9251-4882-b472-cf2dfcee09d1" providerId="ADAL" clId="{17EA8DB0-730E-4694-B938-616ED8A60A40}" dt="2023-06-06T14:35:36.521" v="526" actId="14100"/>
          <ac:spMkLst>
            <pc:docMk/>
            <pc:sldMk cId="2367960066" sldId="314"/>
            <ac:spMk id="3" creationId="{00000000-0000-0000-0000-000000000000}"/>
          </ac:spMkLst>
        </pc:spChg>
        <pc:graphicFrameChg chg="mod">
          <ac:chgData name="Cesar Augusto Lopez Gallego" userId="0dfa9112-9251-4882-b472-cf2dfcee09d1" providerId="ADAL" clId="{17EA8DB0-730E-4694-B938-616ED8A60A40}" dt="2023-06-06T14:35:31.202" v="525" actId="1076"/>
          <ac:graphicFrameMkLst>
            <pc:docMk/>
            <pc:sldMk cId="2367960066" sldId="314"/>
            <ac:graphicFrameMk id="2" creationId="{00000000-0000-0000-0000-000000000000}"/>
          </ac:graphicFrameMkLst>
        </pc:graphicFrameChg>
      </pc:sldChg>
      <pc:sldChg chg="modSp">
        <pc:chgData name="Cesar Augusto Lopez Gallego" userId="0dfa9112-9251-4882-b472-cf2dfcee09d1" providerId="ADAL" clId="{17EA8DB0-730E-4694-B938-616ED8A60A40}" dt="2023-06-06T14:36:17.928" v="529" actId="14100"/>
        <pc:sldMkLst>
          <pc:docMk/>
          <pc:sldMk cId="4195423548" sldId="315"/>
        </pc:sldMkLst>
        <pc:spChg chg="mod">
          <ac:chgData name="Cesar Augusto Lopez Gallego" userId="0dfa9112-9251-4882-b472-cf2dfcee09d1" providerId="ADAL" clId="{17EA8DB0-730E-4694-B938-616ED8A60A40}" dt="2023-06-06T14:36:12.115" v="527" actId="1076"/>
          <ac:spMkLst>
            <pc:docMk/>
            <pc:sldMk cId="4195423548" sldId="315"/>
            <ac:spMk id="3" creationId="{00000000-0000-0000-0000-000000000000}"/>
          </ac:spMkLst>
        </pc:spChg>
        <pc:picChg chg="mod">
          <ac:chgData name="Cesar Augusto Lopez Gallego" userId="0dfa9112-9251-4882-b472-cf2dfcee09d1" providerId="ADAL" clId="{17EA8DB0-730E-4694-B938-616ED8A60A40}" dt="2023-06-06T14:36:17.928" v="529" actId="14100"/>
          <ac:picMkLst>
            <pc:docMk/>
            <pc:sldMk cId="4195423548" sldId="315"/>
            <ac:picMk id="4" creationId="{00000000-0000-0000-0000-000000000000}"/>
          </ac:picMkLst>
        </pc:picChg>
      </pc:sldChg>
      <pc:sldChg chg="modSp">
        <pc:chgData name="Cesar Augusto Lopez Gallego" userId="0dfa9112-9251-4882-b472-cf2dfcee09d1" providerId="ADAL" clId="{17EA8DB0-730E-4694-B938-616ED8A60A40}" dt="2023-06-06T14:36:59.748" v="533" actId="6549"/>
        <pc:sldMkLst>
          <pc:docMk/>
          <pc:sldMk cId="3237143741" sldId="316"/>
        </pc:sldMkLst>
        <pc:spChg chg="mod">
          <ac:chgData name="Cesar Augusto Lopez Gallego" userId="0dfa9112-9251-4882-b472-cf2dfcee09d1" providerId="ADAL" clId="{17EA8DB0-730E-4694-B938-616ED8A60A40}" dt="2023-06-06T14:36:59.748" v="533" actId="6549"/>
          <ac:spMkLst>
            <pc:docMk/>
            <pc:sldMk cId="3237143741" sldId="316"/>
            <ac:spMk id="6" creationId="{00000000-0000-0000-0000-000000000000}"/>
          </ac:spMkLst>
        </pc:spChg>
        <pc:picChg chg="mod">
          <ac:chgData name="Cesar Augusto Lopez Gallego" userId="0dfa9112-9251-4882-b472-cf2dfcee09d1" providerId="ADAL" clId="{17EA8DB0-730E-4694-B938-616ED8A60A40}" dt="2023-06-06T14:36:32.785" v="530" actId="14100"/>
          <ac:picMkLst>
            <pc:docMk/>
            <pc:sldMk cId="3237143741" sldId="316"/>
            <ac:picMk id="2" creationId="{00000000-0000-0000-0000-000000000000}"/>
          </ac:picMkLst>
        </pc:picChg>
      </pc:sldChg>
      <pc:sldChg chg="modSp">
        <pc:chgData name="Cesar Augusto Lopez Gallego" userId="0dfa9112-9251-4882-b472-cf2dfcee09d1" providerId="ADAL" clId="{17EA8DB0-730E-4694-B938-616ED8A60A40}" dt="2023-06-06T14:37:29.835" v="537" actId="14100"/>
        <pc:sldMkLst>
          <pc:docMk/>
          <pc:sldMk cId="2697980256" sldId="317"/>
        </pc:sldMkLst>
        <pc:spChg chg="mod">
          <ac:chgData name="Cesar Augusto Lopez Gallego" userId="0dfa9112-9251-4882-b472-cf2dfcee09d1" providerId="ADAL" clId="{17EA8DB0-730E-4694-B938-616ED8A60A40}" dt="2023-06-06T14:37:29.835" v="537" actId="14100"/>
          <ac:spMkLst>
            <pc:docMk/>
            <pc:sldMk cId="2697980256" sldId="317"/>
            <ac:spMk id="6" creationId="{00000000-0000-0000-0000-000000000000}"/>
          </ac:spMkLst>
        </pc:spChg>
      </pc:sldChg>
      <pc:sldChg chg="addSp delSp">
        <pc:chgData name="Cesar Augusto Lopez Gallego" userId="0dfa9112-9251-4882-b472-cf2dfcee09d1" providerId="ADAL" clId="{17EA8DB0-730E-4694-B938-616ED8A60A40}" dt="2023-06-06T14:37:40.942" v="539"/>
        <pc:sldMkLst>
          <pc:docMk/>
          <pc:sldMk cId="2864183545" sldId="318"/>
        </pc:sldMkLst>
        <pc:spChg chg="add">
          <ac:chgData name="Cesar Augusto Lopez Gallego" userId="0dfa9112-9251-4882-b472-cf2dfcee09d1" providerId="ADAL" clId="{17EA8DB0-730E-4694-B938-616ED8A60A40}" dt="2023-06-06T14:37:40.942" v="539"/>
          <ac:spMkLst>
            <pc:docMk/>
            <pc:sldMk cId="2864183545" sldId="318"/>
            <ac:spMk id="4" creationId="{B8130706-3732-45F6-BF9B-4DB0B7F445F1}"/>
          </ac:spMkLst>
        </pc:spChg>
        <pc:spChg chg="del">
          <ac:chgData name="Cesar Augusto Lopez Gallego" userId="0dfa9112-9251-4882-b472-cf2dfcee09d1" providerId="ADAL" clId="{17EA8DB0-730E-4694-B938-616ED8A60A40}" dt="2023-06-06T14:37:40.510" v="538" actId="478"/>
          <ac:spMkLst>
            <pc:docMk/>
            <pc:sldMk cId="2864183545" sldId="318"/>
            <ac:spMk id="6" creationId="{00000000-0000-0000-0000-000000000000}"/>
          </ac:spMkLst>
        </pc:spChg>
      </pc:sldChg>
      <pc:sldChg chg="modSp">
        <pc:chgData name="Cesar Augusto Lopez Gallego" userId="0dfa9112-9251-4882-b472-cf2dfcee09d1" providerId="ADAL" clId="{17EA8DB0-730E-4694-B938-616ED8A60A40}" dt="2023-05-29T12:48:23.516" v="196" actId="1076"/>
        <pc:sldMkLst>
          <pc:docMk/>
          <pc:sldMk cId="3238253172" sldId="322"/>
        </pc:sldMkLst>
        <pc:spChg chg="mod">
          <ac:chgData name="Cesar Augusto Lopez Gallego" userId="0dfa9112-9251-4882-b472-cf2dfcee09d1" providerId="ADAL" clId="{17EA8DB0-730E-4694-B938-616ED8A60A40}" dt="2023-05-29T12:48:13.779" v="195" actId="1076"/>
          <ac:spMkLst>
            <pc:docMk/>
            <pc:sldMk cId="3238253172" sldId="322"/>
            <ac:spMk id="2" creationId="{00000000-0000-0000-0000-000000000000}"/>
          </ac:spMkLst>
        </pc:spChg>
        <pc:picChg chg="mod">
          <ac:chgData name="Cesar Augusto Lopez Gallego" userId="0dfa9112-9251-4882-b472-cf2dfcee09d1" providerId="ADAL" clId="{17EA8DB0-730E-4694-B938-616ED8A60A40}" dt="2023-05-29T12:48:23.516" v="196" actId="1076"/>
          <ac:picMkLst>
            <pc:docMk/>
            <pc:sldMk cId="3238253172" sldId="322"/>
            <ac:picMk id="3" creationId="{00000000-0000-0000-0000-000000000000}"/>
          </ac:picMkLst>
        </pc:picChg>
      </pc:sldChg>
      <pc:sldChg chg="modSp">
        <pc:chgData name="Cesar Augusto Lopez Gallego" userId="0dfa9112-9251-4882-b472-cf2dfcee09d1" providerId="ADAL" clId="{17EA8DB0-730E-4694-B938-616ED8A60A40}" dt="2023-05-29T12:48:56.547" v="200" actId="1076"/>
        <pc:sldMkLst>
          <pc:docMk/>
          <pc:sldMk cId="3397694713" sldId="323"/>
        </pc:sldMkLst>
        <pc:spChg chg="mod">
          <ac:chgData name="Cesar Augusto Lopez Gallego" userId="0dfa9112-9251-4882-b472-cf2dfcee09d1" providerId="ADAL" clId="{17EA8DB0-730E-4694-B938-616ED8A60A40}" dt="2023-05-29T12:48:53.355" v="199" actId="14100"/>
          <ac:spMkLst>
            <pc:docMk/>
            <pc:sldMk cId="3397694713" sldId="323"/>
            <ac:spMk id="2" creationId="{00000000-0000-0000-0000-000000000000}"/>
          </ac:spMkLst>
        </pc:spChg>
        <pc:spChg chg="mod">
          <ac:chgData name="Cesar Augusto Lopez Gallego" userId="0dfa9112-9251-4882-b472-cf2dfcee09d1" providerId="ADAL" clId="{17EA8DB0-730E-4694-B938-616ED8A60A40}" dt="2023-05-29T12:48:56.547" v="200" actId="1076"/>
          <ac:spMkLst>
            <pc:docMk/>
            <pc:sldMk cId="3397694713" sldId="323"/>
            <ac:spMk id="3" creationId="{00000000-0000-0000-0000-000000000000}"/>
          </ac:spMkLst>
        </pc:spChg>
      </pc:sldChg>
      <pc:sldChg chg="modSp">
        <pc:chgData name="Cesar Augusto Lopez Gallego" userId="0dfa9112-9251-4882-b472-cf2dfcee09d1" providerId="ADAL" clId="{17EA8DB0-730E-4694-B938-616ED8A60A40}" dt="2023-06-06T14:39:51.308" v="559" actId="14100"/>
        <pc:sldMkLst>
          <pc:docMk/>
          <pc:sldMk cId="1018057764" sldId="327"/>
        </pc:sldMkLst>
        <pc:picChg chg="mod">
          <ac:chgData name="Cesar Augusto Lopez Gallego" userId="0dfa9112-9251-4882-b472-cf2dfcee09d1" providerId="ADAL" clId="{17EA8DB0-730E-4694-B938-616ED8A60A40}" dt="2023-06-06T14:39:51.308" v="559" actId="14100"/>
          <ac:picMkLst>
            <pc:docMk/>
            <pc:sldMk cId="1018057764" sldId="327"/>
            <ac:picMk id="2" creationId="{00000000-0000-0000-0000-000000000000}"/>
          </ac:picMkLst>
        </pc:picChg>
      </pc:sldChg>
      <pc:sldChg chg="modSp">
        <pc:chgData name="Cesar Augusto Lopez Gallego" userId="0dfa9112-9251-4882-b472-cf2dfcee09d1" providerId="ADAL" clId="{17EA8DB0-730E-4694-B938-616ED8A60A40}" dt="2023-06-06T14:41:41.795" v="574" actId="13822"/>
        <pc:sldMkLst>
          <pc:docMk/>
          <pc:sldMk cId="225647833" sldId="329"/>
        </pc:sldMkLst>
        <pc:spChg chg="mod">
          <ac:chgData name="Cesar Augusto Lopez Gallego" userId="0dfa9112-9251-4882-b472-cf2dfcee09d1" providerId="ADAL" clId="{17EA8DB0-730E-4694-B938-616ED8A60A40}" dt="2023-06-06T14:41:16.071" v="571" actId="13822"/>
          <ac:spMkLst>
            <pc:docMk/>
            <pc:sldMk cId="225647833" sldId="329"/>
            <ac:spMk id="4" creationId="{00000000-0000-0000-0000-000000000000}"/>
          </ac:spMkLst>
        </pc:spChg>
        <pc:spChg chg="mod">
          <ac:chgData name="Cesar Augusto Lopez Gallego" userId="0dfa9112-9251-4882-b472-cf2dfcee09d1" providerId="ADAL" clId="{17EA8DB0-730E-4694-B938-616ED8A60A40}" dt="2023-06-06T14:41:21.709" v="572" actId="13822"/>
          <ac:spMkLst>
            <pc:docMk/>
            <pc:sldMk cId="225647833" sldId="329"/>
            <ac:spMk id="5" creationId="{00000000-0000-0000-0000-000000000000}"/>
          </ac:spMkLst>
        </pc:spChg>
        <pc:spChg chg="mod">
          <ac:chgData name="Cesar Augusto Lopez Gallego" userId="0dfa9112-9251-4882-b472-cf2dfcee09d1" providerId="ADAL" clId="{17EA8DB0-730E-4694-B938-616ED8A60A40}" dt="2023-06-06T14:41:26.093" v="573" actId="13822"/>
          <ac:spMkLst>
            <pc:docMk/>
            <pc:sldMk cId="225647833" sldId="329"/>
            <ac:spMk id="6" creationId="{00000000-0000-0000-0000-000000000000}"/>
          </ac:spMkLst>
        </pc:spChg>
        <pc:spChg chg="mod">
          <ac:chgData name="Cesar Augusto Lopez Gallego" userId="0dfa9112-9251-4882-b472-cf2dfcee09d1" providerId="ADAL" clId="{17EA8DB0-730E-4694-B938-616ED8A60A40}" dt="2023-06-06T14:41:41.795" v="574" actId="13822"/>
          <ac:spMkLst>
            <pc:docMk/>
            <pc:sldMk cId="225647833" sldId="329"/>
            <ac:spMk id="7" creationId="{00000000-0000-0000-0000-000000000000}"/>
          </ac:spMkLst>
        </pc:spChg>
      </pc:sldChg>
      <pc:sldChg chg="modSp">
        <pc:chgData name="Cesar Augusto Lopez Gallego" userId="0dfa9112-9251-4882-b472-cf2dfcee09d1" providerId="ADAL" clId="{17EA8DB0-730E-4694-B938-616ED8A60A40}" dt="2023-06-06T14:42:00.089" v="577" actId="1076"/>
        <pc:sldMkLst>
          <pc:docMk/>
          <pc:sldMk cId="3839210219" sldId="330"/>
        </pc:sldMkLst>
        <pc:picChg chg="mod">
          <ac:chgData name="Cesar Augusto Lopez Gallego" userId="0dfa9112-9251-4882-b472-cf2dfcee09d1" providerId="ADAL" clId="{17EA8DB0-730E-4694-B938-616ED8A60A40}" dt="2023-06-06T14:42:00.089" v="577" actId="1076"/>
          <ac:picMkLst>
            <pc:docMk/>
            <pc:sldMk cId="3839210219" sldId="330"/>
            <ac:picMk id="3" creationId="{00000000-0000-0000-0000-000000000000}"/>
          </ac:picMkLst>
        </pc:picChg>
      </pc:sldChg>
      <pc:sldChg chg="modSp">
        <pc:chgData name="Cesar Augusto Lopez Gallego" userId="0dfa9112-9251-4882-b472-cf2dfcee09d1" providerId="ADAL" clId="{17EA8DB0-730E-4694-B938-616ED8A60A40}" dt="2023-05-29T12:46:54.149" v="191" actId="108"/>
        <pc:sldMkLst>
          <pc:docMk/>
          <pc:sldMk cId="792397110" sldId="332"/>
        </pc:sldMkLst>
        <pc:spChg chg="mod">
          <ac:chgData name="Cesar Augusto Lopez Gallego" userId="0dfa9112-9251-4882-b472-cf2dfcee09d1" providerId="ADAL" clId="{17EA8DB0-730E-4694-B938-616ED8A60A40}" dt="2023-05-29T12:46:54.149" v="191" actId="108"/>
          <ac:spMkLst>
            <pc:docMk/>
            <pc:sldMk cId="792397110" sldId="332"/>
            <ac:spMk id="2" creationId="{00000000-0000-0000-0000-000000000000}"/>
          </ac:spMkLst>
        </pc:spChg>
      </pc:sldChg>
      <pc:sldChg chg="modSp">
        <pc:chgData name="Cesar Augusto Lopez Gallego" userId="0dfa9112-9251-4882-b472-cf2dfcee09d1" providerId="ADAL" clId="{17EA8DB0-730E-4694-B938-616ED8A60A40}" dt="2023-05-29T12:46:56.332" v="192" actId="108"/>
        <pc:sldMkLst>
          <pc:docMk/>
          <pc:sldMk cId="739550670" sldId="333"/>
        </pc:sldMkLst>
        <pc:spChg chg="mod">
          <ac:chgData name="Cesar Augusto Lopez Gallego" userId="0dfa9112-9251-4882-b472-cf2dfcee09d1" providerId="ADAL" clId="{17EA8DB0-730E-4694-B938-616ED8A60A40}" dt="2023-05-29T12:46:56.332" v="192" actId="108"/>
          <ac:spMkLst>
            <pc:docMk/>
            <pc:sldMk cId="739550670" sldId="333"/>
            <ac:spMk id="7" creationId="{00000000-0000-0000-0000-000000000000}"/>
          </ac:spMkLst>
        </pc:spChg>
      </pc:sldChg>
      <pc:sldChg chg="modSp">
        <pc:chgData name="Cesar Augusto Lopez Gallego" userId="0dfa9112-9251-4882-b472-cf2dfcee09d1" providerId="ADAL" clId="{17EA8DB0-730E-4694-B938-616ED8A60A40}" dt="2023-05-29T12:46:58.441" v="193" actId="108"/>
        <pc:sldMkLst>
          <pc:docMk/>
          <pc:sldMk cId="3758514453" sldId="334"/>
        </pc:sldMkLst>
        <pc:spChg chg="mod">
          <ac:chgData name="Cesar Augusto Lopez Gallego" userId="0dfa9112-9251-4882-b472-cf2dfcee09d1" providerId="ADAL" clId="{17EA8DB0-730E-4694-B938-616ED8A60A40}" dt="2023-05-29T12:46:58.441" v="193" actId="108"/>
          <ac:spMkLst>
            <pc:docMk/>
            <pc:sldMk cId="3758514453" sldId="334"/>
            <ac:spMk id="2" creationId="{00000000-0000-0000-0000-000000000000}"/>
          </ac:spMkLst>
        </pc:spChg>
      </pc:sldChg>
      <pc:sldChg chg="modSp">
        <pc:chgData name="Cesar Augusto Lopez Gallego" userId="0dfa9112-9251-4882-b472-cf2dfcee09d1" providerId="ADAL" clId="{17EA8DB0-730E-4694-B938-616ED8A60A40}" dt="2023-06-06T14:30:25.388" v="435" actId="255"/>
        <pc:sldMkLst>
          <pc:docMk/>
          <pc:sldMk cId="2567649550" sldId="336"/>
        </pc:sldMkLst>
        <pc:spChg chg="mod">
          <ac:chgData name="Cesar Augusto Lopez Gallego" userId="0dfa9112-9251-4882-b472-cf2dfcee09d1" providerId="ADAL" clId="{17EA8DB0-730E-4694-B938-616ED8A60A40}" dt="2023-06-06T14:30:25.388" v="435" actId="255"/>
          <ac:spMkLst>
            <pc:docMk/>
            <pc:sldMk cId="2567649550" sldId="336"/>
            <ac:spMk id="6" creationId="{00000000-0000-0000-0000-000000000000}"/>
          </ac:spMkLst>
        </pc:spChg>
        <pc:spChg chg="mod">
          <ac:chgData name="Cesar Augusto Lopez Gallego" userId="0dfa9112-9251-4882-b472-cf2dfcee09d1" providerId="ADAL" clId="{17EA8DB0-730E-4694-B938-616ED8A60A40}" dt="2023-05-29T12:59:36.157" v="287" actId="1076"/>
          <ac:spMkLst>
            <pc:docMk/>
            <pc:sldMk cId="2567649550" sldId="336"/>
            <ac:spMk id="7" creationId="{00000000-0000-0000-0000-000000000000}"/>
          </ac:spMkLst>
        </pc:spChg>
      </pc:sldChg>
      <pc:sldChg chg="modSp">
        <pc:chgData name="Cesar Augusto Lopez Gallego" userId="0dfa9112-9251-4882-b472-cf2dfcee09d1" providerId="ADAL" clId="{17EA8DB0-730E-4694-B938-616ED8A60A40}" dt="2023-05-29T12:44:38.341" v="144" actId="108"/>
        <pc:sldMkLst>
          <pc:docMk/>
          <pc:sldMk cId="3123133346" sldId="338"/>
        </pc:sldMkLst>
        <pc:spChg chg="mod">
          <ac:chgData name="Cesar Augusto Lopez Gallego" userId="0dfa9112-9251-4882-b472-cf2dfcee09d1" providerId="ADAL" clId="{17EA8DB0-730E-4694-B938-616ED8A60A40}" dt="2023-05-29T12:44:38.341" v="144" actId="108"/>
          <ac:spMkLst>
            <pc:docMk/>
            <pc:sldMk cId="3123133346" sldId="338"/>
            <ac:spMk id="2" creationId="{00000000-0000-0000-0000-000000000000}"/>
          </ac:spMkLst>
        </pc:spChg>
      </pc:sldChg>
      <pc:sldChg chg="modSp">
        <pc:chgData name="Cesar Augusto Lopez Gallego" userId="0dfa9112-9251-4882-b472-cf2dfcee09d1" providerId="ADAL" clId="{17EA8DB0-730E-4694-B938-616ED8A60A40}" dt="2023-06-06T15:30:42.474" v="788" actId="27636"/>
        <pc:sldMkLst>
          <pc:docMk/>
          <pc:sldMk cId="1332651354" sldId="341"/>
        </pc:sldMkLst>
        <pc:spChg chg="mod">
          <ac:chgData name="Cesar Augusto Lopez Gallego" userId="0dfa9112-9251-4882-b472-cf2dfcee09d1" providerId="ADAL" clId="{17EA8DB0-730E-4694-B938-616ED8A60A40}" dt="2023-06-06T15:30:42.474" v="788" actId="27636"/>
          <ac:spMkLst>
            <pc:docMk/>
            <pc:sldMk cId="1332651354" sldId="341"/>
            <ac:spMk id="2" creationId="{64A9F70D-5C55-4BA7-8EFC-1A50DEE0D853}"/>
          </ac:spMkLst>
        </pc:spChg>
      </pc:sldChg>
      <pc:sldChg chg="modSp">
        <pc:chgData name="Cesar Augusto Lopez Gallego" userId="0dfa9112-9251-4882-b472-cf2dfcee09d1" providerId="ADAL" clId="{17EA8DB0-730E-4694-B938-616ED8A60A40}" dt="2023-06-06T15:25:50.325" v="778" actId="1076"/>
        <pc:sldMkLst>
          <pc:docMk/>
          <pc:sldMk cId="3469435590" sldId="343"/>
        </pc:sldMkLst>
        <pc:spChg chg="mod">
          <ac:chgData name="Cesar Augusto Lopez Gallego" userId="0dfa9112-9251-4882-b472-cf2dfcee09d1" providerId="ADAL" clId="{17EA8DB0-730E-4694-B938-616ED8A60A40}" dt="2023-06-06T15:25:42.247" v="777" actId="1076"/>
          <ac:spMkLst>
            <pc:docMk/>
            <pc:sldMk cId="3469435590" sldId="343"/>
            <ac:spMk id="4" creationId="{3CA95101-28E1-4AE6-84AA-EFD043208058}"/>
          </ac:spMkLst>
        </pc:spChg>
        <pc:picChg chg="mod">
          <ac:chgData name="Cesar Augusto Lopez Gallego" userId="0dfa9112-9251-4882-b472-cf2dfcee09d1" providerId="ADAL" clId="{17EA8DB0-730E-4694-B938-616ED8A60A40}" dt="2023-06-06T15:25:50.325" v="778" actId="1076"/>
          <ac:picMkLst>
            <pc:docMk/>
            <pc:sldMk cId="3469435590" sldId="343"/>
            <ac:picMk id="5" creationId="{68E23C88-F114-4434-AC8E-7A33E572F7F7}"/>
          </ac:picMkLst>
        </pc:picChg>
      </pc:sldChg>
      <pc:sldChg chg="delSp modSp">
        <pc:chgData name="Cesar Augusto Lopez Gallego" userId="0dfa9112-9251-4882-b472-cf2dfcee09d1" providerId="ADAL" clId="{17EA8DB0-730E-4694-B938-616ED8A60A40}" dt="2023-05-29T12:58:09.180" v="281" actId="478"/>
        <pc:sldMkLst>
          <pc:docMk/>
          <pc:sldMk cId="2728460340" sldId="346"/>
        </pc:sldMkLst>
        <pc:spChg chg="mod">
          <ac:chgData name="Cesar Augusto Lopez Gallego" userId="0dfa9112-9251-4882-b472-cf2dfcee09d1" providerId="ADAL" clId="{17EA8DB0-730E-4694-B938-616ED8A60A40}" dt="2023-05-29T12:51:30.444" v="253" actId="1076"/>
          <ac:spMkLst>
            <pc:docMk/>
            <pc:sldMk cId="2728460340" sldId="346"/>
            <ac:spMk id="2" creationId="{3A433C09-F747-4940-BEB0-47B9F2D98B71}"/>
          </ac:spMkLst>
        </pc:spChg>
        <pc:spChg chg="del">
          <ac:chgData name="Cesar Augusto Lopez Gallego" userId="0dfa9112-9251-4882-b472-cf2dfcee09d1" providerId="ADAL" clId="{17EA8DB0-730E-4694-B938-616ED8A60A40}" dt="2023-05-29T12:58:09.180" v="281" actId="478"/>
          <ac:spMkLst>
            <pc:docMk/>
            <pc:sldMk cId="2728460340" sldId="346"/>
            <ac:spMk id="6" creationId="{A1723EB7-43E4-4C83-9783-FADC937953D3}"/>
          </ac:spMkLst>
        </pc:spChg>
        <pc:spChg chg="del">
          <ac:chgData name="Cesar Augusto Lopez Gallego" userId="0dfa9112-9251-4882-b472-cf2dfcee09d1" providerId="ADAL" clId="{17EA8DB0-730E-4694-B938-616ED8A60A40}" dt="2023-05-29T12:58:09.180" v="281" actId="478"/>
          <ac:spMkLst>
            <pc:docMk/>
            <pc:sldMk cId="2728460340" sldId="346"/>
            <ac:spMk id="7" creationId="{BD85BD04-AF83-48A2-9A0D-2FF5A2692956}"/>
          </ac:spMkLst>
        </pc:spChg>
      </pc:sldChg>
      <pc:sldChg chg="modSp">
        <pc:chgData name="Cesar Augusto Lopez Gallego" userId="0dfa9112-9251-4882-b472-cf2dfcee09d1" providerId="ADAL" clId="{17EA8DB0-730E-4694-B938-616ED8A60A40}" dt="2023-05-29T12:44:31.122" v="141" actId="108"/>
        <pc:sldMkLst>
          <pc:docMk/>
          <pc:sldMk cId="3800937275" sldId="354"/>
        </pc:sldMkLst>
        <pc:spChg chg="mod">
          <ac:chgData name="Cesar Augusto Lopez Gallego" userId="0dfa9112-9251-4882-b472-cf2dfcee09d1" providerId="ADAL" clId="{17EA8DB0-730E-4694-B938-616ED8A60A40}" dt="2023-05-29T12:44:31.122" v="141" actId="108"/>
          <ac:spMkLst>
            <pc:docMk/>
            <pc:sldMk cId="3800937275" sldId="354"/>
            <ac:spMk id="2" creationId="{B08A1A6D-88FE-21A6-76AD-7DCC6D0291C0}"/>
          </ac:spMkLst>
        </pc:spChg>
      </pc:sldChg>
      <pc:sldChg chg="add">
        <pc:chgData name="Cesar Augusto Lopez Gallego" userId="0dfa9112-9251-4882-b472-cf2dfcee09d1" providerId="ADAL" clId="{17EA8DB0-730E-4694-B938-616ED8A60A40}" dt="2023-06-06T14:58:39.657" v="695"/>
        <pc:sldMkLst>
          <pc:docMk/>
          <pc:sldMk cId="3156561567" sldId="355"/>
        </pc:sldMkLst>
      </pc:sldChg>
      <pc:sldChg chg="addSp modSp add">
        <pc:chgData name="Cesar Augusto Lopez Gallego" userId="0dfa9112-9251-4882-b472-cf2dfcee09d1" providerId="ADAL" clId="{17EA8DB0-730E-4694-B938-616ED8A60A40}" dt="2023-06-06T15:08:19.976" v="770" actId="1036"/>
        <pc:sldMkLst>
          <pc:docMk/>
          <pc:sldMk cId="2509961500" sldId="356"/>
        </pc:sldMkLst>
        <pc:spChg chg="add mod">
          <ac:chgData name="Cesar Augusto Lopez Gallego" userId="0dfa9112-9251-4882-b472-cf2dfcee09d1" providerId="ADAL" clId="{17EA8DB0-730E-4694-B938-616ED8A60A40}" dt="2023-06-06T15:08:19.976" v="770" actId="1036"/>
          <ac:spMkLst>
            <pc:docMk/>
            <pc:sldMk cId="2509961500" sldId="356"/>
            <ac:spMk id="2" creationId="{A64D52A1-4034-4B51-BE11-22952D0DB5E8}"/>
          </ac:spMkLst>
        </pc:spChg>
        <pc:spChg chg="mod">
          <ac:chgData name="Cesar Augusto Lopez Gallego" userId="0dfa9112-9251-4882-b472-cf2dfcee09d1" providerId="ADAL" clId="{17EA8DB0-730E-4694-B938-616ED8A60A40}" dt="2023-06-06T15:07:53.750" v="764" actId="113"/>
          <ac:spMkLst>
            <pc:docMk/>
            <pc:sldMk cId="2509961500" sldId="356"/>
            <ac:spMk id="7" creationId="{EDD5C427-13EE-3DBF-8FEB-0C7454C0FDB9}"/>
          </ac:spMkLst>
        </pc:spChg>
        <pc:spChg chg="mod">
          <ac:chgData name="Cesar Augusto Lopez Gallego" userId="0dfa9112-9251-4882-b472-cf2dfcee09d1" providerId="ADAL" clId="{17EA8DB0-730E-4694-B938-616ED8A60A40}" dt="2023-06-06T15:08:02.456" v="765" actId="108"/>
          <ac:spMkLst>
            <pc:docMk/>
            <pc:sldMk cId="2509961500" sldId="356"/>
            <ac:spMk id="11" creationId="{01A80F47-6976-8B35-6FED-CE4D5B656AF2}"/>
          </ac:spMkLst>
        </pc:spChg>
        <pc:spChg chg="mod">
          <ac:chgData name="Cesar Augusto Lopez Gallego" userId="0dfa9112-9251-4882-b472-cf2dfcee09d1" providerId="ADAL" clId="{17EA8DB0-730E-4694-B938-616ED8A60A40}" dt="2023-06-06T15:08:06.436" v="766" actId="108"/>
          <ac:spMkLst>
            <pc:docMk/>
            <pc:sldMk cId="2509961500" sldId="356"/>
            <ac:spMk id="13" creationId="{73791870-C49C-776D-5705-CA91C864F026}"/>
          </ac:spMkLst>
        </pc:spChg>
      </pc:sldChg>
      <pc:sldChg chg="modSp">
        <pc:chgData name="Cesar Augusto Lopez Gallego" userId="0dfa9112-9251-4882-b472-cf2dfcee09d1" providerId="ADAL" clId="{17EA8DB0-730E-4694-B938-616ED8A60A40}" dt="2023-06-06T15:30:23.290" v="784" actId="108"/>
        <pc:sldMkLst>
          <pc:docMk/>
          <pc:sldMk cId="1680049948" sldId="357"/>
        </pc:sldMkLst>
        <pc:spChg chg="mod">
          <ac:chgData name="Cesar Augusto Lopez Gallego" userId="0dfa9112-9251-4882-b472-cf2dfcee09d1" providerId="ADAL" clId="{17EA8DB0-730E-4694-B938-616ED8A60A40}" dt="2023-06-06T15:30:23.290" v="784" actId="108"/>
          <ac:spMkLst>
            <pc:docMk/>
            <pc:sldMk cId="1680049948" sldId="357"/>
            <ac:spMk id="2" creationId="{9552A5F6-D633-4F7B-8C32-F27A2DF622FC}"/>
          </ac:spMkLst>
        </pc:spChg>
      </pc:sldChg>
      <pc:sldChg chg="modSp">
        <pc:chgData name="Cesar Augusto Lopez Gallego" userId="0dfa9112-9251-4882-b472-cf2dfcee09d1" providerId="ADAL" clId="{17EA8DB0-730E-4694-B938-616ED8A60A40}" dt="2023-05-29T12:57:07.499" v="273" actId="108"/>
        <pc:sldMkLst>
          <pc:docMk/>
          <pc:sldMk cId="2470913290" sldId="359"/>
        </pc:sldMkLst>
        <pc:spChg chg="mod">
          <ac:chgData name="Cesar Augusto Lopez Gallego" userId="0dfa9112-9251-4882-b472-cf2dfcee09d1" providerId="ADAL" clId="{17EA8DB0-730E-4694-B938-616ED8A60A40}" dt="2023-05-29T12:57:07.499" v="273" actId="108"/>
          <ac:spMkLst>
            <pc:docMk/>
            <pc:sldMk cId="2470913290" sldId="359"/>
            <ac:spMk id="2" creationId="{00000000-0000-0000-0000-000000000000}"/>
          </ac:spMkLst>
        </pc:spChg>
        <pc:spChg chg="mod">
          <ac:chgData name="Cesar Augusto Lopez Gallego" userId="0dfa9112-9251-4882-b472-cf2dfcee09d1" providerId="ADAL" clId="{17EA8DB0-730E-4694-B938-616ED8A60A40}" dt="2023-05-29T12:56:56.068" v="272" actId="1076"/>
          <ac:spMkLst>
            <pc:docMk/>
            <pc:sldMk cId="2470913290" sldId="359"/>
            <ac:spMk id="3" creationId="{00000000-0000-0000-0000-000000000000}"/>
          </ac:spMkLst>
        </pc:spChg>
        <pc:picChg chg="mod">
          <ac:chgData name="Cesar Augusto Lopez Gallego" userId="0dfa9112-9251-4882-b472-cf2dfcee09d1" providerId="ADAL" clId="{17EA8DB0-730E-4694-B938-616ED8A60A40}" dt="2023-05-29T12:56:52.220" v="271" actId="1076"/>
          <ac:picMkLst>
            <pc:docMk/>
            <pc:sldMk cId="2470913290" sldId="359"/>
            <ac:picMk id="4" creationId="{00000000-0000-0000-0000-000000000000}"/>
          </ac:picMkLst>
        </pc:picChg>
        <pc:picChg chg="mod">
          <ac:chgData name="Cesar Augusto Lopez Gallego" userId="0dfa9112-9251-4882-b472-cf2dfcee09d1" providerId="ADAL" clId="{17EA8DB0-730E-4694-B938-616ED8A60A40}" dt="2023-05-29T12:56:48.788" v="269" actId="1076"/>
          <ac:picMkLst>
            <pc:docMk/>
            <pc:sldMk cId="2470913290" sldId="359"/>
            <ac:picMk id="5" creationId="{00000000-0000-0000-0000-000000000000}"/>
          </ac:picMkLst>
        </pc:picChg>
      </pc:sldChg>
      <pc:sldChg chg="modSp">
        <pc:chgData name="Cesar Augusto Lopez Gallego" userId="0dfa9112-9251-4882-b472-cf2dfcee09d1" providerId="ADAL" clId="{17EA8DB0-730E-4694-B938-616ED8A60A40}" dt="2023-05-29T12:57:23.980" v="278" actId="1076"/>
        <pc:sldMkLst>
          <pc:docMk/>
          <pc:sldMk cId="3568851837" sldId="366"/>
        </pc:sldMkLst>
        <pc:spChg chg="mod">
          <ac:chgData name="Cesar Augusto Lopez Gallego" userId="0dfa9112-9251-4882-b472-cf2dfcee09d1" providerId="ADAL" clId="{17EA8DB0-730E-4694-B938-616ED8A60A40}" dt="2023-05-29T12:57:23.980" v="278" actId="1076"/>
          <ac:spMkLst>
            <pc:docMk/>
            <pc:sldMk cId="3568851837" sldId="366"/>
            <ac:spMk id="2" creationId="{00000000-0000-0000-0000-000000000000}"/>
          </ac:spMkLst>
        </pc:spChg>
      </pc:sldChg>
      <pc:sldChg chg="modSp">
        <pc:chgData name="Cesar Augusto Lopez Gallego" userId="0dfa9112-9251-4882-b472-cf2dfcee09d1" providerId="ADAL" clId="{17EA8DB0-730E-4694-B938-616ED8A60A40}" dt="2023-05-29T12:53:20.691" v="258"/>
        <pc:sldMkLst>
          <pc:docMk/>
          <pc:sldMk cId="61576878" sldId="380"/>
        </pc:sldMkLst>
        <pc:spChg chg="mod">
          <ac:chgData name="Cesar Augusto Lopez Gallego" userId="0dfa9112-9251-4882-b472-cf2dfcee09d1" providerId="ADAL" clId="{17EA8DB0-730E-4694-B938-616ED8A60A40}" dt="2023-05-29T12:52:59.246" v="254" actId="108"/>
          <ac:spMkLst>
            <pc:docMk/>
            <pc:sldMk cId="61576878" sldId="380"/>
            <ac:spMk id="2" creationId="{00000000-0000-0000-0000-000000000000}"/>
          </ac:spMkLst>
        </pc:spChg>
        <pc:graphicFrameChg chg="mod">
          <ac:chgData name="Cesar Augusto Lopez Gallego" userId="0dfa9112-9251-4882-b472-cf2dfcee09d1" providerId="ADAL" clId="{17EA8DB0-730E-4694-B938-616ED8A60A40}" dt="2023-05-29T12:53:20.691" v="258"/>
          <ac:graphicFrameMkLst>
            <pc:docMk/>
            <pc:sldMk cId="61576878" sldId="380"/>
            <ac:graphicFrameMk id="3" creationId="{00000000-0000-0000-0000-000000000000}"/>
          </ac:graphicFrameMkLst>
        </pc:graphicFrameChg>
      </pc:sldChg>
      <pc:sldChg chg="modSp">
        <pc:chgData name="Cesar Augusto Lopez Gallego" userId="0dfa9112-9251-4882-b472-cf2dfcee09d1" providerId="ADAL" clId="{17EA8DB0-730E-4694-B938-616ED8A60A40}" dt="2023-05-29T12:46:25.243" v="178" actId="108"/>
        <pc:sldMkLst>
          <pc:docMk/>
          <pc:sldMk cId="2045735850" sldId="1059"/>
        </pc:sldMkLst>
        <pc:spChg chg="mod">
          <ac:chgData name="Cesar Augusto Lopez Gallego" userId="0dfa9112-9251-4882-b472-cf2dfcee09d1" providerId="ADAL" clId="{17EA8DB0-730E-4694-B938-616ED8A60A40}" dt="2023-05-29T12:46:25.243" v="178" actId="108"/>
          <ac:spMkLst>
            <pc:docMk/>
            <pc:sldMk cId="2045735850" sldId="1059"/>
            <ac:spMk id="2" creationId="{00000000-0000-0000-0000-000000000000}"/>
          </ac:spMkLst>
        </pc:spChg>
      </pc:sldChg>
      <pc:sldChg chg="modSp add del">
        <pc:chgData name="Cesar Augusto Lopez Gallego" userId="0dfa9112-9251-4882-b472-cf2dfcee09d1" providerId="ADAL" clId="{17EA8DB0-730E-4694-B938-616ED8A60A40}" dt="2023-05-29T12:46:51.139" v="190" actId="108"/>
        <pc:sldMkLst>
          <pc:docMk/>
          <pc:sldMk cId="4143059303" sldId="1060"/>
        </pc:sldMkLst>
        <pc:spChg chg="mod">
          <ac:chgData name="Cesar Augusto Lopez Gallego" userId="0dfa9112-9251-4882-b472-cf2dfcee09d1" providerId="ADAL" clId="{17EA8DB0-730E-4694-B938-616ED8A60A40}" dt="2023-05-29T12:46:51.139" v="190" actId="108"/>
          <ac:spMkLst>
            <pc:docMk/>
            <pc:sldMk cId="4143059303" sldId="1060"/>
            <ac:spMk id="2" creationId="{00000000-0000-0000-0000-000000000000}"/>
          </ac:spMkLst>
        </pc:spChg>
      </pc:sldChg>
      <pc:sldChg chg="delSp modSp delAnim">
        <pc:chgData name="Cesar Augusto Lopez Gallego" userId="0dfa9112-9251-4882-b472-cf2dfcee09d1" providerId="ADAL" clId="{17EA8DB0-730E-4694-B938-616ED8A60A40}" dt="2023-05-29T12:45:00.218" v="150" actId="108"/>
        <pc:sldMkLst>
          <pc:docMk/>
          <pc:sldMk cId="4290180166" sldId="1061"/>
        </pc:sldMkLst>
        <pc:spChg chg="del">
          <ac:chgData name="Cesar Augusto Lopez Gallego" userId="0dfa9112-9251-4882-b472-cf2dfcee09d1" providerId="ADAL" clId="{17EA8DB0-730E-4694-B938-616ED8A60A40}" dt="2023-05-29T12:43:40.098" v="131" actId="478"/>
          <ac:spMkLst>
            <pc:docMk/>
            <pc:sldMk cId="4290180166" sldId="1061"/>
            <ac:spMk id="2" creationId="{9A54AB82-D29E-4B9F-956E-229AE375B699}"/>
          </ac:spMkLst>
        </pc:spChg>
        <pc:spChg chg="mod">
          <ac:chgData name="Cesar Augusto Lopez Gallego" userId="0dfa9112-9251-4882-b472-cf2dfcee09d1" providerId="ADAL" clId="{17EA8DB0-730E-4694-B938-616ED8A60A40}" dt="2023-05-29T12:31:51.861" v="5" actId="20577"/>
          <ac:spMkLst>
            <pc:docMk/>
            <pc:sldMk cId="4290180166" sldId="1061"/>
            <ac:spMk id="4" creationId="{9262EB30-E44E-4E81-8568-EB6C07F32DE5}"/>
          </ac:spMkLst>
        </pc:spChg>
        <pc:spChg chg="mod">
          <ac:chgData name="Cesar Augusto Lopez Gallego" userId="0dfa9112-9251-4882-b472-cf2dfcee09d1" providerId="ADAL" clId="{17EA8DB0-730E-4694-B938-616ED8A60A40}" dt="2023-05-29T12:45:00.218" v="150" actId="108"/>
          <ac:spMkLst>
            <pc:docMk/>
            <pc:sldMk cId="4290180166" sldId="1061"/>
            <ac:spMk id="5" creationId="{4F200349-B25C-4D89-A8ED-7FB8213F4C35}"/>
          </ac:spMkLst>
        </pc:spChg>
        <pc:spChg chg="mod">
          <ac:chgData name="Cesar Augusto Lopez Gallego" userId="0dfa9112-9251-4882-b472-cf2dfcee09d1" providerId="ADAL" clId="{17EA8DB0-730E-4694-B938-616ED8A60A40}" dt="2023-05-29T12:43:53.458" v="132" actId="1076"/>
          <ac:spMkLst>
            <pc:docMk/>
            <pc:sldMk cId="4290180166" sldId="1061"/>
            <ac:spMk id="7" creationId="{2A0801E8-A1CA-4ECF-B4E6-5874BE4B4A12}"/>
          </ac:spMkLst>
        </pc:spChg>
        <pc:spChg chg="del">
          <ac:chgData name="Cesar Augusto Lopez Gallego" userId="0dfa9112-9251-4882-b472-cf2dfcee09d1" providerId="ADAL" clId="{17EA8DB0-730E-4694-B938-616ED8A60A40}" dt="2023-05-29T12:43:40.098" v="131" actId="478"/>
          <ac:spMkLst>
            <pc:docMk/>
            <pc:sldMk cId="4290180166" sldId="1061"/>
            <ac:spMk id="9" creationId="{9E68A1C4-E17E-475C-93B7-3ADD16B7AD12}"/>
          </ac:spMkLst>
        </pc:spChg>
        <pc:spChg chg="mod">
          <ac:chgData name="Cesar Augusto Lopez Gallego" userId="0dfa9112-9251-4882-b472-cf2dfcee09d1" providerId="ADAL" clId="{17EA8DB0-730E-4694-B938-616ED8A60A40}" dt="2023-05-29T12:43:53.458" v="132" actId="1076"/>
          <ac:spMkLst>
            <pc:docMk/>
            <pc:sldMk cId="4290180166" sldId="1061"/>
            <ac:spMk id="10" creationId="{49A489E6-06ED-46A2-8591-C5664E60468E}"/>
          </ac:spMkLst>
        </pc:spChg>
        <pc:picChg chg="mod">
          <ac:chgData name="Cesar Augusto Lopez Gallego" userId="0dfa9112-9251-4882-b472-cf2dfcee09d1" providerId="ADAL" clId="{17EA8DB0-730E-4694-B938-616ED8A60A40}" dt="2023-05-29T12:43:53.458" v="132" actId="1076"/>
          <ac:picMkLst>
            <pc:docMk/>
            <pc:sldMk cId="4290180166" sldId="1061"/>
            <ac:picMk id="6" creationId="{CE2BE224-9A0D-413B-AF78-8FF36E38819C}"/>
          </ac:picMkLst>
        </pc:picChg>
        <pc:picChg chg="del">
          <ac:chgData name="Cesar Augusto Lopez Gallego" userId="0dfa9112-9251-4882-b472-cf2dfcee09d1" providerId="ADAL" clId="{17EA8DB0-730E-4694-B938-616ED8A60A40}" dt="2023-05-29T12:43:40.098" v="131" actId="478"/>
          <ac:picMkLst>
            <pc:docMk/>
            <pc:sldMk cId="4290180166" sldId="1061"/>
            <ac:picMk id="8" creationId="{7D0C11BB-0D39-4559-89FB-5E3F9464966B}"/>
          </ac:picMkLst>
        </pc:picChg>
      </pc:sldChg>
      <pc:sldChg chg="modSp add">
        <pc:chgData name="Cesar Augusto Lopez Gallego" userId="0dfa9112-9251-4882-b472-cf2dfcee09d1" providerId="ADAL" clId="{17EA8DB0-730E-4694-B938-616ED8A60A40}" dt="2023-06-08T11:49:49.069" v="876" actId="20577"/>
        <pc:sldMkLst>
          <pc:docMk/>
          <pc:sldMk cId="3932300852" sldId="1064"/>
        </pc:sldMkLst>
        <pc:spChg chg="mod">
          <ac:chgData name="Cesar Augusto Lopez Gallego" userId="0dfa9112-9251-4882-b472-cf2dfcee09d1" providerId="ADAL" clId="{17EA8DB0-730E-4694-B938-616ED8A60A40}" dt="2023-06-08T11:49:36.171" v="863" actId="1076"/>
          <ac:spMkLst>
            <pc:docMk/>
            <pc:sldMk cId="3932300852" sldId="1064"/>
            <ac:spMk id="3" creationId="{33E27B29-E741-493C-AC7E-00BA5039EC6B}"/>
          </ac:spMkLst>
        </pc:spChg>
        <pc:graphicFrameChg chg="mod">
          <ac:chgData name="Cesar Augusto Lopez Gallego" userId="0dfa9112-9251-4882-b472-cf2dfcee09d1" providerId="ADAL" clId="{17EA8DB0-730E-4694-B938-616ED8A60A40}" dt="2023-06-08T11:49:49.069" v="876" actId="20577"/>
          <ac:graphicFrameMkLst>
            <pc:docMk/>
            <pc:sldMk cId="3932300852" sldId="1064"/>
            <ac:graphicFrameMk id="5" creationId="{F97892D9-A66B-4F63-8952-7E3623E03D69}"/>
          </ac:graphicFrameMkLst>
        </pc:graphicFrameChg>
      </pc:sldChg>
      <pc:sldChg chg="modSp">
        <pc:chgData name="Cesar Augusto Lopez Gallego" userId="0dfa9112-9251-4882-b472-cf2dfcee09d1" providerId="ADAL" clId="{17EA8DB0-730E-4694-B938-616ED8A60A40}" dt="2023-05-29T12:55:03.684" v="263" actId="1076"/>
        <pc:sldMkLst>
          <pc:docMk/>
          <pc:sldMk cId="179401877" sldId="1065"/>
        </pc:sldMkLst>
        <pc:spChg chg="mod">
          <ac:chgData name="Cesar Augusto Lopez Gallego" userId="0dfa9112-9251-4882-b472-cf2dfcee09d1" providerId="ADAL" clId="{17EA8DB0-730E-4694-B938-616ED8A60A40}" dt="2023-05-29T12:55:03.684" v="263" actId="1076"/>
          <ac:spMkLst>
            <pc:docMk/>
            <pc:sldMk cId="179401877" sldId="1065"/>
            <ac:spMk id="5" creationId="{E32BB04A-9567-41AE-A541-89FACC2B2340}"/>
          </ac:spMkLst>
        </pc:spChg>
        <pc:picChg chg="mod">
          <ac:chgData name="Cesar Augusto Lopez Gallego" userId="0dfa9112-9251-4882-b472-cf2dfcee09d1" providerId="ADAL" clId="{17EA8DB0-730E-4694-B938-616ED8A60A40}" dt="2023-05-29T12:55:03.684" v="263" actId="1076"/>
          <ac:picMkLst>
            <pc:docMk/>
            <pc:sldMk cId="179401877" sldId="1065"/>
            <ac:picMk id="7" creationId="{131F26A3-9C95-4107-82A6-CB6108C92DF5}"/>
          </ac:picMkLst>
        </pc:picChg>
      </pc:sldChg>
      <pc:sldChg chg="modSp">
        <pc:chgData name="Cesar Augusto Lopez Gallego" userId="0dfa9112-9251-4882-b472-cf2dfcee09d1" providerId="ADAL" clId="{17EA8DB0-730E-4694-B938-616ED8A60A40}" dt="2023-05-29T12:45:43.485" v="163" actId="108"/>
        <pc:sldMkLst>
          <pc:docMk/>
          <pc:sldMk cId="3017964656" sldId="1066"/>
        </pc:sldMkLst>
        <pc:spChg chg="mod">
          <ac:chgData name="Cesar Augusto Lopez Gallego" userId="0dfa9112-9251-4882-b472-cf2dfcee09d1" providerId="ADAL" clId="{17EA8DB0-730E-4694-B938-616ED8A60A40}" dt="2023-05-29T12:45:43.485" v="163" actId="108"/>
          <ac:spMkLst>
            <pc:docMk/>
            <pc:sldMk cId="3017964656" sldId="1066"/>
            <ac:spMk id="4" creationId="{F8189863-4603-4107-8959-24584DAB3094}"/>
          </ac:spMkLst>
        </pc:spChg>
      </pc:sldChg>
      <pc:sldChg chg="addSp delSp modSp setBg">
        <pc:chgData name="Cesar Augusto Lopez Gallego" userId="0dfa9112-9251-4882-b472-cf2dfcee09d1" providerId="ADAL" clId="{17EA8DB0-730E-4694-B938-616ED8A60A40}" dt="2023-06-06T15:25:07.237" v="775"/>
        <pc:sldMkLst>
          <pc:docMk/>
          <pc:sldMk cId="1062557155" sldId="1067"/>
        </pc:sldMkLst>
        <pc:spChg chg="add del">
          <ac:chgData name="Cesar Augusto Lopez Gallego" userId="0dfa9112-9251-4882-b472-cf2dfcee09d1" providerId="ADAL" clId="{17EA8DB0-730E-4694-B938-616ED8A60A40}" dt="2023-06-06T15:25:07.237" v="775"/>
          <ac:spMkLst>
            <pc:docMk/>
            <pc:sldMk cId="1062557155" sldId="1067"/>
            <ac:spMk id="2" creationId="{652ECCF5-AD34-4C34-BFB8-93C76D40C915}"/>
          </ac:spMkLst>
        </pc:spChg>
        <pc:spChg chg="mod">
          <ac:chgData name="Cesar Augusto Lopez Gallego" userId="0dfa9112-9251-4882-b472-cf2dfcee09d1" providerId="ADAL" clId="{17EA8DB0-730E-4694-B938-616ED8A60A40}" dt="2023-05-29T12:54:35.508" v="262" actId="20577"/>
          <ac:spMkLst>
            <pc:docMk/>
            <pc:sldMk cId="1062557155" sldId="1067"/>
            <ac:spMk id="4" creationId="{E57F5649-5EE9-42D7-8D02-75F83F9AC3C1}"/>
          </ac:spMkLst>
        </pc:spChg>
        <pc:spChg chg="mod">
          <ac:chgData name="Cesar Augusto Lopez Gallego" userId="0dfa9112-9251-4882-b472-cf2dfcee09d1" providerId="ADAL" clId="{17EA8DB0-730E-4694-B938-616ED8A60A40}" dt="2023-05-29T12:45:49.907" v="166" actId="108"/>
          <ac:spMkLst>
            <pc:docMk/>
            <pc:sldMk cId="1062557155" sldId="1067"/>
            <ac:spMk id="10" creationId="{5F852BB2-8E21-47B9-90ED-CD5D62A0E6EA}"/>
          </ac:spMkLst>
        </pc:spChg>
      </pc:sldChg>
      <pc:sldChg chg="modSp">
        <pc:chgData name="Cesar Augusto Lopez Gallego" userId="0dfa9112-9251-4882-b472-cf2dfcee09d1" providerId="ADAL" clId="{17EA8DB0-730E-4694-B938-616ED8A60A40}" dt="2023-05-29T12:46:48.449" v="189" actId="27636"/>
        <pc:sldMkLst>
          <pc:docMk/>
          <pc:sldMk cId="4103755018" sldId="1068"/>
        </pc:sldMkLst>
        <pc:spChg chg="mod">
          <ac:chgData name="Cesar Augusto Lopez Gallego" userId="0dfa9112-9251-4882-b472-cf2dfcee09d1" providerId="ADAL" clId="{17EA8DB0-730E-4694-B938-616ED8A60A40}" dt="2023-05-29T12:46:48.449" v="189" actId="27636"/>
          <ac:spMkLst>
            <pc:docMk/>
            <pc:sldMk cId="4103755018" sldId="1068"/>
            <ac:spMk id="6" creationId="{EB04A90E-53FA-40D4-8F89-B31F2751C091}"/>
          </ac:spMkLst>
        </pc:spChg>
      </pc:sldChg>
      <pc:sldChg chg="modSp">
        <pc:chgData name="Cesar Augusto Lopez Gallego" userId="0dfa9112-9251-4882-b472-cf2dfcee09d1" providerId="ADAL" clId="{17EA8DB0-730E-4694-B938-616ED8A60A40}" dt="2023-05-29T12:55:13.995" v="264" actId="1076"/>
        <pc:sldMkLst>
          <pc:docMk/>
          <pc:sldMk cId="4283875435" sldId="1069"/>
        </pc:sldMkLst>
        <pc:spChg chg="mod">
          <ac:chgData name="Cesar Augusto Lopez Gallego" userId="0dfa9112-9251-4882-b472-cf2dfcee09d1" providerId="ADAL" clId="{17EA8DB0-730E-4694-B938-616ED8A60A40}" dt="2023-05-29T12:55:13.995" v="264" actId="1076"/>
          <ac:spMkLst>
            <pc:docMk/>
            <pc:sldMk cId="4283875435" sldId="1069"/>
            <ac:spMk id="5" creationId="{E32BB04A-9567-41AE-A541-89FACC2B2340}"/>
          </ac:spMkLst>
        </pc:spChg>
        <pc:picChg chg="mod">
          <ac:chgData name="Cesar Augusto Lopez Gallego" userId="0dfa9112-9251-4882-b472-cf2dfcee09d1" providerId="ADAL" clId="{17EA8DB0-730E-4694-B938-616ED8A60A40}" dt="2023-05-29T12:55:13.995" v="264" actId="1076"/>
          <ac:picMkLst>
            <pc:docMk/>
            <pc:sldMk cId="4283875435" sldId="1069"/>
            <ac:picMk id="3" creationId="{DA16BC12-B2DE-4651-842B-FEC6FD8259F3}"/>
          </ac:picMkLst>
        </pc:picChg>
      </pc:sldChg>
      <pc:sldChg chg="modSp">
        <pc:chgData name="Cesar Augusto Lopez Gallego" userId="0dfa9112-9251-4882-b472-cf2dfcee09d1" providerId="ADAL" clId="{17EA8DB0-730E-4694-B938-616ED8A60A40}" dt="2023-05-29T12:54:01.811" v="259" actId="1076"/>
        <pc:sldMkLst>
          <pc:docMk/>
          <pc:sldMk cId="4047415682" sldId="1070"/>
        </pc:sldMkLst>
        <pc:spChg chg="mod">
          <ac:chgData name="Cesar Augusto Lopez Gallego" userId="0dfa9112-9251-4882-b472-cf2dfcee09d1" providerId="ADAL" clId="{17EA8DB0-730E-4694-B938-616ED8A60A40}" dt="2023-05-29T12:54:01.811" v="259" actId="1076"/>
          <ac:spMkLst>
            <pc:docMk/>
            <pc:sldMk cId="4047415682" sldId="1070"/>
            <ac:spMk id="5" creationId="{E32BB04A-9567-41AE-A541-89FACC2B2340}"/>
          </ac:spMkLst>
        </pc:spChg>
        <pc:picChg chg="mod">
          <ac:chgData name="Cesar Augusto Lopez Gallego" userId="0dfa9112-9251-4882-b472-cf2dfcee09d1" providerId="ADAL" clId="{17EA8DB0-730E-4694-B938-616ED8A60A40}" dt="2023-05-29T12:54:01.811" v="259" actId="1076"/>
          <ac:picMkLst>
            <pc:docMk/>
            <pc:sldMk cId="4047415682" sldId="1070"/>
            <ac:picMk id="3" creationId="{BF161336-6664-47F3-B020-B55A6FC061AA}"/>
          </ac:picMkLst>
        </pc:picChg>
      </pc:sldChg>
      <pc:sldChg chg="modSp">
        <pc:chgData name="Cesar Augusto Lopez Gallego" userId="0dfa9112-9251-4882-b472-cf2dfcee09d1" providerId="ADAL" clId="{17EA8DB0-730E-4694-B938-616ED8A60A40}" dt="2023-05-29T12:44:53.091" v="148" actId="108"/>
        <pc:sldMkLst>
          <pc:docMk/>
          <pc:sldMk cId="1134793371" sldId="1071"/>
        </pc:sldMkLst>
        <pc:spChg chg="mod">
          <ac:chgData name="Cesar Augusto Lopez Gallego" userId="0dfa9112-9251-4882-b472-cf2dfcee09d1" providerId="ADAL" clId="{17EA8DB0-730E-4694-B938-616ED8A60A40}" dt="2023-05-29T12:44:53.091" v="148" actId="108"/>
          <ac:spMkLst>
            <pc:docMk/>
            <pc:sldMk cId="1134793371" sldId="1071"/>
            <ac:spMk id="2" creationId="{00000000-0000-0000-0000-000000000000}"/>
          </ac:spMkLst>
        </pc:spChg>
      </pc:sldChg>
      <pc:sldChg chg="delSp modSp add ord delAnim">
        <pc:chgData name="Cesar Augusto Lopez Gallego" userId="0dfa9112-9251-4882-b472-cf2dfcee09d1" providerId="ADAL" clId="{17EA8DB0-730E-4694-B938-616ED8A60A40}" dt="2023-05-29T12:45:04.523" v="151" actId="108"/>
        <pc:sldMkLst>
          <pc:docMk/>
          <pc:sldMk cId="1434503912" sldId="1072"/>
        </pc:sldMkLst>
        <pc:spChg chg="mod">
          <ac:chgData name="Cesar Augusto Lopez Gallego" userId="0dfa9112-9251-4882-b472-cf2dfcee09d1" providerId="ADAL" clId="{17EA8DB0-730E-4694-B938-616ED8A60A40}" dt="2023-05-29T12:42:49.556" v="129" actId="1038"/>
          <ac:spMkLst>
            <pc:docMk/>
            <pc:sldMk cId="1434503912" sldId="1072"/>
            <ac:spMk id="2" creationId="{9A54AB82-D29E-4B9F-956E-229AE375B699}"/>
          </ac:spMkLst>
        </pc:spChg>
        <pc:spChg chg="mod">
          <ac:chgData name="Cesar Augusto Lopez Gallego" userId="0dfa9112-9251-4882-b472-cf2dfcee09d1" providerId="ADAL" clId="{17EA8DB0-730E-4694-B938-616ED8A60A40}" dt="2023-05-29T12:45:04.523" v="151" actId="108"/>
          <ac:spMkLst>
            <pc:docMk/>
            <pc:sldMk cId="1434503912" sldId="1072"/>
            <ac:spMk id="5" creationId="{4F200349-B25C-4D89-A8ED-7FB8213F4C35}"/>
          </ac:spMkLst>
        </pc:spChg>
        <pc:spChg chg="del">
          <ac:chgData name="Cesar Augusto Lopez Gallego" userId="0dfa9112-9251-4882-b472-cf2dfcee09d1" providerId="ADAL" clId="{17EA8DB0-730E-4694-B938-616ED8A60A40}" dt="2023-05-29T12:41:08.556" v="104" actId="478"/>
          <ac:spMkLst>
            <pc:docMk/>
            <pc:sldMk cId="1434503912" sldId="1072"/>
            <ac:spMk id="7" creationId="{2A0801E8-A1CA-4ECF-B4E6-5874BE4B4A12}"/>
          </ac:spMkLst>
        </pc:spChg>
        <pc:spChg chg="mod">
          <ac:chgData name="Cesar Augusto Lopez Gallego" userId="0dfa9112-9251-4882-b472-cf2dfcee09d1" providerId="ADAL" clId="{17EA8DB0-730E-4694-B938-616ED8A60A40}" dt="2023-05-29T12:41:19.842" v="106" actId="1076"/>
          <ac:spMkLst>
            <pc:docMk/>
            <pc:sldMk cId="1434503912" sldId="1072"/>
            <ac:spMk id="9" creationId="{9E68A1C4-E17E-475C-93B7-3ADD16B7AD12}"/>
          </ac:spMkLst>
        </pc:spChg>
        <pc:spChg chg="del">
          <ac:chgData name="Cesar Augusto Lopez Gallego" userId="0dfa9112-9251-4882-b472-cf2dfcee09d1" providerId="ADAL" clId="{17EA8DB0-730E-4694-B938-616ED8A60A40}" dt="2023-05-29T12:41:10.977" v="105" actId="478"/>
          <ac:spMkLst>
            <pc:docMk/>
            <pc:sldMk cId="1434503912" sldId="1072"/>
            <ac:spMk id="10" creationId="{49A489E6-06ED-46A2-8591-C5664E60468E}"/>
          </ac:spMkLst>
        </pc:spChg>
        <pc:picChg chg="del">
          <ac:chgData name="Cesar Augusto Lopez Gallego" userId="0dfa9112-9251-4882-b472-cf2dfcee09d1" providerId="ADAL" clId="{17EA8DB0-730E-4694-B938-616ED8A60A40}" dt="2023-05-29T12:41:08.556" v="104" actId="478"/>
          <ac:picMkLst>
            <pc:docMk/>
            <pc:sldMk cId="1434503912" sldId="1072"/>
            <ac:picMk id="6" creationId="{CE2BE224-9A0D-413B-AF78-8FF36E38819C}"/>
          </ac:picMkLst>
        </pc:picChg>
        <pc:picChg chg="mod">
          <ac:chgData name="Cesar Augusto Lopez Gallego" userId="0dfa9112-9251-4882-b472-cf2dfcee09d1" providerId="ADAL" clId="{17EA8DB0-730E-4694-B938-616ED8A60A40}" dt="2023-05-29T12:41:19.842" v="106" actId="1076"/>
          <ac:picMkLst>
            <pc:docMk/>
            <pc:sldMk cId="1434503912" sldId="1072"/>
            <ac:picMk id="8" creationId="{7D0C11BB-0D39-4559-89FB-5E3F9464966B}"/>
          </ac:picMkLst>
        </pc:picChg>
      </pc:sldChg>
      <pc:sldChg chg="modSp ord">
        <pc:chgData name="Cesar Augusto Lopez Gallego" userId="0dfa9112-9251-4882-b472-cf2dfcee09d1" providerId="ADAL" clId="{17EA8DB0-730E-4694-B938-616ED8A60A40}" dt="2023-05-29T12:58:27.940" v="285" actId="1076"/>
        <pc:sldMkLst>
          <pc:docMk/>
          <pc:sldMk cId="559055256" sldId="1073"/>
        </pc:sldMkLst>
        <pc:spChg chg="mod">
          <ac:chgData name="Cesar Augusto Lopez Gallego" userId="0dfa9112-9251-4882-b472-cf2dfcee09d1" providerId="ADAL" clId="{17EA8DB0-730E-4694-B938-616ED8A60A40}" dt="2023-05-29T12:58:27.940" v="285" actId="1076"/>
          <ac:spMkLst>
            <pc:docMk/>
            <pc:sldMk cId="559055256" sldId="1073"/>
            <ac:spMk id="16387" creationId="{00000000-0000-0000-0000-000000000000}"/>
          </ac:spMkLst>
        </pc:spChg>
        <pc:picChg chg="mod">
          <ac:chgData name="Cesar Augusto Lopez Gallego" userId="0dfa9112-9251-4882-b472-cf2dfcee09d1" providerId="ADAL" clId="{17EA8DB0-730E-4694-B938-616ED8A60A40}" dt="2023-05-29T12:58:23.964" v="284" actId="1076"/>
          <ac:picMkLst>
            <pc:docMk/>
            <pc:sldMk cId="559055256" sldId="1073"/>
            <ac:picMk id="2" creationId="{00000000-0000-0000-0000-000000000000}"/>
          </ac:picMkLst>
        </pc:picChg>
      </pc:sldChg>
      <pc:sldChg chg="modSp">
        <pc:chgData name="Cesar Augusto Lopez Gallego" userId="0dfa9112-9251-4882-b472-cf2dfcee09d1" providerId="ADAL" clId="{17EA8DB0-730E-4694-B938-616ED8A60A40}" dt="2023-06-06T14:39:22.375" v="557" actId="1076"/>
        <pc:sldMkLst>
          <pc:docMk/>
          <pc:sldMk cId="4046643875" sldId="1075"/>
        </pc:sldMkLst>
        <pc:spChg chg="mod">
          <ac:chgData name="Cesar Augusto Lopez Gallego" userId="0dfa9112-9251-4882-b472-cf2dfcee09d1" providerId="ADAL" clId="{17EA8DB0-730E-4694-B938-616ED8A60A40}" dt="2023-06-06T14:39:22.375" v="557" actId="1076"/>
          <ac:spMkLst>
            <pc:docMk/>
            <pc:sldMk cId="4046643875" sldId="1075"/>
            <ac:spMk id="2" creationId="{00000000-0000-0000-0000-000000000000}"/>
          </ac:spMkLst>
        </pc:spChg>
        <pc:spChg chg="mod">
          <ac:chgData name="Cesar Augusto Lopez Gallego" userId="0dfa9112-9251-4882-b472-cf2dfcee09d1" providerId="ADAL" clId="{17EA8DB0-730E-4694-B938-616ED8A60A40}" dt="2023-06-06T14:38:33.650" v="546" actId="1076"/>
          <ac:spMkLst>
            <pc:docMk/>
            <pc:sldMk cId="4046643875" sldId="1075"/>
            <ac:spMk id="4" creationId="{00000000-0000-0000-0000-000000000000}"/>
          </ac:spMkLst>
        </pc:spChg>
        <pc:spChg chg="mod">
          <ac:chgData name="Cesar Augusto Lopez Gallego" userId="0dfa9112-9251-4882-b472-cf2dfcee09d1" providerId="ADAL" clId="{17EA8DB0-730E-4694-B938-616ED8A60A40}" dt="2023-06-06T14:38:57.264" v="551" actId="1076"/>
          <ac:spMkLst>
            <pc:docMk/>
            <pc:sldMk cId="4046643875" sldId="1075"/>
            <ac:spMk id="6" creationId="{00000000-0000-0000-0000-000000000000}"/>
          </ac:spMkLst>
        </pc:spChg>
        <pc:picChg chg="mod">
          <ac:chgData name="Cesar Augusto Lopez Gallego" userId="0dfa9112-9251-4882-b472-cf2dfcee09d1" providerId="ADAL" clId="{17EA8DB0-730E-4694-B938-616ED8A60A40}" dt="2023-06-06T14:38:38.885" v="547" actId="14100"/>
          <ac:picMkLst>
            <pc:docMk/>
            <pc:sldMk cId="4046643875" sldId="1075"/>
            <ac:picMk id="3" creationId="{00000000-0000-0000-0000-000000000000}"/>
          </ac:picMkLst>
        </pc:picChg>
        <pc:picChg chg="mod">
          <ac:chgData name="Cesar Augusto Lopez Gallego" userId="0dfa9112-9251-4882-b472-cf2dfcee09d1" providerId="ADAL" clId="{17EA8DB0-730E-4694-B938-616ED8A60A40}" dt="2023-06-06T14:39:10.610" v="553" actId="1076"/>
          <ac:picMkLst>
            <pc:docMk/>
            <pc:sldMk cId="4046643875" sldId="1075"/>
            <ac:picMk id="5" creationId="{00000000-0000-0000-0000-000000000000}"/>
          </ac:picMkLst>
        </pc:picChg>
      </pc:sldChg>
      <pc:sldMasterChg chg="delSldLayout">
        <pc:chgData name="Cesar Augusto Lopez Gallego" userId="0dfa9112-9251-4882-b472-cf2dfcee09d1" providerId="ADAL" clId="{17EA8DB0-730E-4694-B938-616ED8A60A40}" dt="2023-06-06T14:58:32.388" v="694" actId="2696"/>
        <pc:sldMasterMkLst>
          <pc:docMk/>
          <pc:sldMasterMk cId="1576273726" sldId="2147483672"/>
        </pc:sldMasterMkLst>
      </pc:sldMasterChg>
    </pc:docChg>
  </pc:docChgLst>
  <pc:docChgLst>
    <pc:chgData name="Cesar Augusto Lopez Gallego" userId="0dfa9112-9251-4882-b472-cf2dfcee09d1" providerId="ADAL" clId="{B7C4CEC4-540A-4251-8A35-68F06132E7B6}"/>
    <pc:docChg chg="delSld">
      <pc:chgData name="Cesar Augusto Lopez Gallego" userId="0dfa9112-9251-4882-b472-cf2dfcee09d1" providerId="ADAL" clId="{B7C4CEC4-540A-4251-8A35-68F06132E7B6}" dt="2023-10-02T22:32:16.024" v="4" actId="47"/>
      <pc:docMkLst>
        <pc:docMk/>
      </pc:docMkLst>
      <pc:sldChg chg="del">
        <pc:chgData name="Cesar Augusto Lopez Gallego" userId="0dfa9112-9251-4882-b472-cf2dfcee09d1" providerId="ADAL" clId="{B7C4CEC4-540A-4251-8A35-68F06132E7B6}" dt="2023-10-02T22:30:53.955" v="0" actId="47"/>
        <pc:sldMkLst>
          <pc:docMk/>
          <pc:sldMk cId="2367960066" sldId="314"/>
        </pc:sldMkLst>
      </pc:sldChg>
      <pc:sldChg chg="del">
        <pc:chgData name="Cesar Augusto Lopez Gallego" userId="0dfa9112-9251-4882-b472-cf2dfcee09d1" providerId="ADAL" clId="{B7C4CEC4-540A-4251-8A35-68F06132E7B6}" dt="2023-10-02T22:31:02.236" v="1" actId="47"/>
        <pc:sldMkLst>
          <pc:docMk/>
          <pc:sldMk cId="3407585472" sldId="319"/>
        </pc:sldMkLst>
      </pc:sldChg>
      <pc:sldChg chg="del">
        <pc:chgData name="Cesar Augusto Lopez Gallego" userId="0dfa9112-9251-4882-b472-cf2dfcee09d1" providerId="ADAL" clId="{B7C4CEC4-540A-4251-8A35-68F06132E7B6}" dt="2023-10-02T22:31:07.194" v="2" actId="47"/>
        <pc:sldMkLst>
          <pc:docMk/>
          <pc:sldMk cId="826788189" sldId="321"/>
        </pc:sldMkLst>
      </pc:sldChg>
      <pc:sldChg chg="del">
        <pc:chgData name="Cesar Augusto Lopez Gallego" userId="0dfa9112-9251-4882-b472-cf2dfcee09d1" providerId="ADAL" clId="{B7C4CEC4-540A-4251-8A35-68F06132E7B6}" dt="2023-10-02T22:31:30.744" v="3" actId="47"/>
        <pc:sldMkLst>
          <pc:docMk/>
          <pc:sldMk cId="4129624817" sldId="324"/>
        </pc:sldMkLst>
      </pc:sldChg>
      <pc:sldChg chg="del">
        <pc:chgData name="Cesar Augusto Lopez Gallego" userId="0dfa9112-9251-4882-b472-cf2dfcee09d1" providerId="ADAL" clId="{B7C4CEC4-540A-4251-8A35-68F06132E7B6}" dt="2023-10-02T22:32:16.024" v="4" actId="47"/>
        <pc:sldMkLst>
          <pc:docMk/>
          <pc:sldMk cId="3641825456" sldId="328"/>
        </pc:sldMkLst>
      </pc:sldChg>
    </pc:docChg>
  </pc:docChgLst>
  <pc:docChgLst>
    <pc:chgData name="Cesar Augusto Lopez Gallego" userId="0dfa9112-9251-4882-b472-cf2dfcee09d1" providerId="ADAL" clId="{F7378EBB-FE96-4F03-BF75-3B34F0FE2656}"/>
    <pc:docChg chg="custSel delSld modSld sldOrd">
      <pc:chgData name="Cesar Augusto Lopez Gallego" userId="0dfa9112-9251-4882-b472-cf2dfcee09d1" providerId="ADAL" clId="{F7378EBB-FE96-4F03-BF75-3B34F0FE2656}" dt="2024-04-29T17:00:07.874" v="46" actId="47"/>
      <pc:docMkLst>
        <pc:docMk/>
      </pc:docMkLst>
      <pc:sldChg chg="modSp">
        <pc:chgData name="Cesar Augusto Lopez Gallego" userId="0dfa9112-9251-4882-b472-cf2dfcee09d1" providerId="ADAL" clId="{F7378EBB-FE96-4F03-BF75-3B34F0FE2656}" dt="2024-04-29T16:58:57.274" v="0" actId="478"/>
        <pc:sldMkLst>
          <pc:docMk/>
          <pc:sldMk cId="2403082027" sldId="260"/>
        </pc:sldMkLst>
        <pc:graphicFrameChg chg="mod">
          <ac:chgData name="Cesar Augusto Lopez Gallego" userId="0dfa9112-9251-4882-b472-cf2dfcee09d1" providerId="ADAL" clId="{F7378EBB-FE96-4F03-BF75-3B34F0FE2656}" dt="2024-04-29T16:58:57.274" v="0" actId="478"/>
          <ac:graphicFrameMkLst>
            <pc:docMk/>
            <pc:sldMk cId="2403082027" sldId="260"/>
            <ac:graphicFrameMk id="4" creationId="{00000000-0000-0000-0000-000000000000}"/>
          </ac:graphicFrameMkLst>
        </pc:graphicFrameChg>
      </pc:sldChg>
      <pc:sldChg chg="del">
        <pc:chgData name="Cesar Augusto Lopez Gallego" userId="0dfa9112-9251-4882-b472-cf2dfcee09d1" providerId="ADAL" clId="{F7378EBB-FE96-4F03-BF75-3B34F0FE2656}" dt="2024-04-29T16:59:24.863" v="42" actId="47"/>
        <pc:sldMkLst>
          <pc:docMk/>
          <pc:sldMk cId="3917619310" sldId="261"/>
        </pc:sldMkLst>
      </pc:sldChg>
      <pc:sldChg chg="del">
        <pc:chgData name="Cesar Augusto Lopez Gallego" userId="0dfa9112-9251-4882-b472-cf2dfcee09d1" providerId="ADAL" clId="{F7378EBB-FE96-4F03-BF75-3B34F0FE2656}" dt="2024-04-29T16:59:24.863" v="42" actId="47"/>
        <pc:sldMkLst>
          <pc:docMk/>
          <pc:sldMk cId="3136364650" sldId="262"/>
        </pc:sldMkLst>
      </pc:sldChg>
      <pc:sldChg chg="del">
        <pc:chgData name="Cesar Augusto Lopez Gallego" userId="0dfa9112-9251-4882-b472-cf2dfcee09d1" providerId="ADAL" clId="{F7378EBB-FE96-4F03-BF75-3B34F0FE2656}" dt="2024-04-29T16:59:24.863" v="42" actId="47"/>
        <pc:sldMkLst>
          <pc:docMk/>
          <pc:sldMk cId="713783959" sldId="263"/>
        </pc:sldMkLst>
      </pc:sldChg>
      <pc:sldChg chg="del">
        <pc:chgData name="Cesar Augusto Lopez Gallego" userId="0dfa9112-9251-4882-b472-cf2dfcee09d1" providerId="ADAL" clId="{F7378EBB-FE96-4F03-BF75-3B34F0FE2656}" dt="2024-04-29T16:59:29.320" v="43" actId="47"/>
        <pc:sldMkLst>
          <pc:docMk/>
          <pc:sldMk cId="2442175972" sldId="264"/>
        </pc:sldMkLst>
      </pc:sldChg>
      <pc:sldChg chg="ord">
        <pc:chgData name="Cesar Augusto Lopez Gallego" userId="0dfa9112-9251-4882-b472-cf2dfcee09d1" providerId="ADAL" clId="{F7378EBB-FE96-4F03-BF75-3B34F0FE2656}" dt="2024-04-29T16:59:34.276" v="45"/>
        <pc:sldMkLst>
          <pc:docMk/>
          <pc:sldMk cId="2984480405" sldId="265"/>
        </pc:sldMkLst>
      </pc:sldChg>
      <pc:sldChg chg="modSp mod">
        <pc:chgData name="Cesar Augusto Lopez Gallego" userId="0dfa9112-9251-4882-b472-cf2dfcee09d1" providerId="ADAL" clId="{F7378EBB-FE96-4F03-BF75-3B34F0FE2656}" dt="2024-04-29T16:59:14.321" v="41" actId="27636"/>
        <pc:sldMkLst>
          <pc:docMk/>
          <pc:sldMk cId="347766607" sldId="288"/>
        </pc:sldMkLst>
        <pc:spChg chg="mod">
          <ac:chgData name="Cesar Augusto Lopez Gallego" userId="0dfa9112-9251-4882-b472-cf2dfcee09d1" providerId="ADAL" clId="{F7378EBB-FE96-4F03-BF75-3B34F0FE2656}" dt="2024-04-29T16:59:14.321" v="41" actId="27636"/>
          <ac:spMkLst>
            <pc:docMk/>
            <pc:sldMk cId="347766607" sldId="288"/>
            <ac:spMk id="5" creationId="{0E58795F-F304-48F9-AB39-E771483580D8}"/>
          </ac:spMkLst>
        </pc:spChg>
      </pc:sldChg>
      <pc:sldChg chg="del">
        <pc:chgData name="Cesar Augusto Lopez Gallego" userId="0dfa9112-9251-4882-b472-cf2dfcee09d1" providerId="ADAL" clId="{F7378EBB-FE96-4F03-BF75-3B34F0FE2656}" dt="2024-04-29T17:00:07.874" v="46" actId="47"/>
        <pc:sldMkLst>
          <pc:docMk/>
          <pc:sldMk cId="899707865" sldId="309"/>
        </pc:sldMkLst>
      </pc:sldChg>
      <pc:sldChg chg="del">
        <pc:chgData name="Cesar Augusto Lopez Gallego" userId="0dfa9112-9251-4882-b472-cf2dfcee09d1" providerId="ADAL" clId="{F7378EBB-FE96-4F03-BF75-3B34F0FE2656}" dt="2024-04-29T17:00:07.874" v="46" actId="47"/>
        <pc:sldMkLst>
          <pc:docMk/>
          <pc:sldMk cId="1075269959" sldId="310"/>
        </pc:sldMkLst>
      </pc:sldChg>
      <pc:sldChg chg="del">
        <pc:chgData name="Cesar Augusto Lopez Gallego" userId="0dfa9112-9251-4882-b472-cf2dfcee09d1" providerId="ADAL" clId="{F7378EBB-FE96-4F03-BF75-3B34F0FE2656}" dt="2024-04-29T17:00:07.874" v="46" actId="47"/>
        <pc:sldMkLst>
          <pc:docMk/>
          <pc:sldMk cId="1109172396" sldId="311"/>
        </pc:sldMkLst>
      </pc:sldChg>
      <pc:sldChg chg="del">
        <pc:chgData name="Cesar Augusto Lopez Gallego" userId="0dfa9112-9251-4882-b472-cf2dfcee09d1" providerId="ADAL" clId="{F7378EBB-FE96-4F03-BF75-3B34F0FE2656}" dt="2024-04-29T17:00:07.874" v="46" actId="47"/>
        <pc:sldMkLst>
          <pc:docMk/>
          <pc:sldMk cId="218635393" sldId="312"/>
        </pc:sldMkLst>
      </pc:sldChg>
      <pc:sldChg chg="del">
        <pc:chgData name="Cesar Augusto Lopez Gallego" userId="0dfa9112-9251-4882-b472-cf2dfcee09d1" providerId="ADAL" clId="{F7378EBB-FE96-4F03-BF75-3B34F0FE2656}" dt="2024-04-29T17:00:07.874" v="46" actId="47"/>
        <pc:sldMkLst>
          <pc:docMk/>
          <pc:sldMk cId="2243778039" sldId="313"/>
        </pc:sldMkLst>
      </pc:sldChg>
      <pc:sldChg chg="del">
        <pc:chgData name="Cesar Augusto Lopez Gallego" userId="0dfa9112-9251-4882-b472-cf2dfcee09d1" providerId="ADAL" clId="{F7378EBB-FE96-4F03-BF75-3B34F0FE2656}" dt="2024-04-29T17:00:07.874" v="46" actId="47"/>
        <pc:sldMkLst>
          <pc:docMk/>
          <pc:sldMk cId="4195423548" sldId="315"/>
        </pc:sldMkLst>
      </pc:sldChg>
      <pc:sldChg chg="del">
        <pc:chgData name="Cesar Augusto Lopez Gallego" userId="0dfa9112-9251-4882-b472-cf2dfcee09d1" providerId="ADAL" clId="{F7378EBB-FE96-4F03-BF75-3B34F0FE2656}" dt="2024-04-29T17:00:07.874" v="46" actId="47"/>
        <pc:sldMkLst>
          <pc:docMk/>
          <pc:sldMk cId="3237143741" sldId="316"/>
        </pc:sldMkLst>
      </pc:sldChg>
      <pc:sldChg chg="del">
        <pc:chgData name="Cesar Augusto Lopez Gallego" userId="0dfa9112-9251-4882-b472-cf2dfcee09d1" providerId="ADAL" clId="{F7378EBB-FE96-4F03-BF75-3B34F0FE2656}" dt="2024-04-29T17:00:07.874" v="46" actId="47"/>
        <pc:sldMkLst>
          <pc:docMk/>
          <pc:sldMk cId="2697980256" sldId="317"/>
        </pc:sldMkLst>
      </pc:sldChg>
      <pc:sldChg chg="del">
        <pc:chgData name="Cesar Augusto Lopez Gallego" userId="0dfa9112-9251-4882-b472-cf2dfcee09d1" providerId="ADAL" clId="{F7378EBB-FE96-4F03-BF75-3B34F0FE2656}" dt="2024-04-29T17:00:07.874" v="46" actId="47"/>
        <pc:sldMkLst>
          <pc:docMk/>
          <pc:sldMk cId="2864183545" sldId="318"/>
        </pc:sldMkLst>
      </pc:sldChg>
      <pc:sldChg chg="del">
        <pc:chgData name="Cesar Augusto Lopez Gallego" userId="0dfa9112-9251-4882-b472-cf2dfcee09d1" providerId="ADAL" clId="{F7378EBB-FE96-4F03-BF75-3B34F0FE2656}" dt="2024-04-29T17:00:07.874" v="46" actId="47"/>
        <pc:sldMkLst>
          <pc:docMk/>
          <pc:sldMk cId="739298260" sldId="320"/>
        </pc:sldMkLst>
      </pc:sldChg>
      <pc:sldChg chg="del">
        <pc:chgData name="Cesar Augusto Lopez Gallego" userId="0dfa9112-9251-4882-b472-cf2dfcee09d1" providerId="ADAL" clId="{F7378EBB-FE96-4F03-BF75-3B34F0FE2656}" dt="2024-04-29T17:00:07.874" v="46" actId="47"/>
        <pc:sldMkLst>
          <pc:docMk/>
          <pc:sldMk cId="2855235251" sldId="325"/>
        </pc:sldMkLst>
      </pc:sldChg>
      <pc:sldChg chg="del">
        <pc:chgData name="Cesar Augusto Lopez Gallego" userId="0dfa9112-9251-4882-b472-cf2dfcee09d1" providerId="ADAL" clId="{F7378EBB-FE96-4F03-BF75-3B34F0FE2656}" dt="2024-04-29T17:00:07.874" v="46" actId="47"/>
        <pc:sldMkLst>
          <pc:docMk/>
          <pc:sldMk cId="185552210" sldId="326"/>
        </pc:sldMkLst>
      </pc:sldChg>
      <pc:sldChg chg="del">
        <pc:chgData name="Cesar Augusto Lopez Gallego" userId="0dfa9112-9251-4882-b472-cf2dfcee09d1" providerId="ADAL" clId="{F7378EBB-FE96-4F03-BF75-3B34F0FE2656}" dt="2024-04-29T17:00:07.874" v="46" actId="47"/>
        <pc:sldMkLst>
          <pc:docMk/>
          <pc:sldMk cId="1018057764" sldId="327"/>
        </pc:sldMkLst>
      </pc:sldChg>
      <pc:sldChg chg="del">
        <pc:chgData name="Cesar Augusto Lopez Gallego" userId="0dfa9112-9251-4882-b472-cf2dfcee09d1" providerId="ADAL" clId="{F7378EBB-FE96-4F03-BF75-3B34F0FE2656}" dt="2024-04-29T17:00:07.874" v="46" actId="47"/>
        <pc:sldMkLst>
          <pc:docMk/>
          <pc:sldMk cId="225647833" sldId="329"/>
        </pc:sldMkLst>
      </pc:sldChg>
      <pc:sldChg chg="del">
        <pc:chgData name="Cesar Augusto Lopez Gallego" userId="0dfa9112-9251-4882-b472-cf2dfcee09d1" providerId="ADAL" clId="{F7378EBB-FE96-4F03-BF75-3B34F0FE2656}" dt="2024-04-29T17:00:07.874" v="46" actId="47"/>
        <pc:sldMkLst>
          <pc:docMk/>
          <pc:sldMk cId="3839210219" sldId="330"/>
        </pc:sldMkLst>
      </pc:sldChg>
      <pc:sldChg chg="del">
        <pc:chgData name="Cesar Augusto Lopez Gallego" userId="0dfa9112-9251-4882-b472-cf2dfcee09d1" providerId="ADAL" clId="{F7378EBB-FE96-4F03-BF75-3B34F0FE2656}" dt="2024-04-29T17:00:07.874" v="46" actId="47"/>
        <pc:sldMkLst>
          <pc:docMk/>
          <pc:sldMk cId="792397110" sldId="332"/>
        </pc:sldMkLst>
      </pc:sldChg>
      <pc:sldChg chg="del">
        <pc:chgData name="Cesar Augusto Lopez Gallego" userId="0dfa9112-9251-4882-b472-cf2dfcee09d1" providerId="ADAL" clId="{F7378EBB-FE96-4F03-BF75-3B34F0FE2656}" dt="2024-04-29T17:00:07.874" v="46" actId="47"/>
        <pc:sldMkLst>
          <pc:docMk/>
          <pc:sldMk cId="739550670" sldId="333"/>
        </pc:sldMkLst>
      </pc:sldChg>
      <pc:sldChg chg="del">
        <pc:chgData name="Cesar Augusto Lopez Gallego" userId="0dfa9112-9251-4882-b472-cf2dfcee09d1" providerId="ADAL" clId="{F7378EBB-FE96-4F03-BF75-3B34F0FE2656}" dt="2024-04-29T17:00:07.874" v="46" actId="47"/>
        <pc:sldMkLst>
          <pc:docMk/>
          <pc:sldMk cId="3758514453" sldId="334"/>
        </pc:sldMkLst>
      </pc:sldChg>
      <pc:sldChg chg="del">
        <pc:chgData name="Cesar Augusto Lopez Gallego" userId="0dfa9112-9251-4882-b472-cf2dfcee09d1" providerId="ADAL" clId="{F7378EBB-FE96-4F03-BF75-3B34F0FE2656}" dt="2024-04-29T16:59:29.320" v="43" actId="47"/>
        <pc:sldMkLst>
          <pc:docMk/>
          <pc:sldMk cId="3123133346" sldId="338"/>
        </pc:sldMkLst>
      </pc:sldChg>
      <pc:sldChg chg="del">
        <pc:chgData name="Cesar Augusto Lopez Gallego" userId="0dfa9112-9251-4882-b472-cf2dfcee09d1" providerId="ADAL" clId="{F7378EBB-FE96-4F03-BF75-3B34F0FE2656}" dt="2024-04-29T16:59:24.863" v="42" actId="47"/>
        <pc:sldMkLst>
          <pc:docMk/>
          <pc:sldMk cId="3800937275" sldId="354"/>
        </pc:sldMkLst>
      </pc:sldChg>
      <pc:sldChg chg="del">
        <pc:chgData name="Cesar Augusto Lopez Gallego" userId="0dfa9112-9251-4882-b472-cf2dfcee09d1" providerId="ADAL" clId="{F7378EBB-FE96-4F03-BF75-3B34F0FE2656}" dt="2024-04-29T16:59:29.320" v="43" actId="47"/>
        <pc:sldMkLst>
          <pc:docMk/>
          <pc:sldMk cId="61576878" sldId="380"/>
        </pc:sldMkLst>
      </pc:sldChg>
      <pc:sldChg chg="del">
        <pc:chgData name="Cesar Augusto Lopez Gallego" userId="0dfa9112-9251-4882-b472-cf2dfcee09d1" providerId="ADAL" clId="{F7378EBB-FE96-4F03-BF75-3B34F0FE2656}" dt="2024-04-29T17:00:07.874" v="46" actId="47"/>
        <pc:sldMkLst>
          <pc:docMk/>
          <pc:sldMk cId="4143059303" sldId="1060"/>
        </pc:sldMkLst>
      </pc:sldChg>
      <pc:sldChg chg="del">
        <pc:chgData name="Cesar Augusto Lopez Gallego" userId="0dfa9112-9251-4882-b472-cf2dfcee09d1" providerId="ADAL" clId="{F7378EBB-FE96-4F03-BF75-3B34F0FE2656}" dt="2024-04-29T17:00:07.874" v="46" actId="47"/>
        <pc:sldMkLst>
          <pc:docMk/>
          <pc:sldMk cId="691738529" sldId="1074"/>
        </pc:sldMkLst>
      </pc:sldChg>
      <pc:sldChg chg="del">
        <pc:chgData name="Cesar Augusto Lopez Gallego" userId="0dfa9112-9251-4882-b472-cf2dfcee09d1" providerId="ADAL" clId="{F7378EBB-FE96-4F03-BF75-3B34F0FE2656}" dt="2024-04-29T17:00:07.874" v="46" actId="47"/>
        <pc:sldMkLst>
          <pc:docMk/>
          <pc:sldMk cId="4046643875" sldId="1075"/>
        </pc:sldMkLst>
      </pc:sldChg>
    </pc:docChg>
  </pc:docChgLst>
  <pc:docChgLst>
    <pc:chgData name="Cesar Augusto Lopez Gallego" userId="0dfa9112-9251-4882-b472-cf2dfcee09d1" providerId="ADAL" clId="{501A0BFC-28CB-4013-9E64-11B18B096761}"/>
    <pc:docChg chg="undo custSel addSld delSld modSld sldOrd">
      <pc:chgData name="Cesar Augusto Lopez Gallego" userId="0dfa9112-9251-4882-b472-cf2dfcee09d1" providerId="ADAL" clId="{501A0BFC-28CB-4013-9E64-11B18B096761}" dt="2025-04-28T18:43:19.488" v="392" actId="14100"/>
      <pc:docMkLst>
        <pc:docMk/>
      </pc:docMkLst>
      <pc:sldChg chg="del">
        <pc:chgData name="Cesar Augusto Lopez Gallego" userId="0dfa9112-9251-4882-b472-cf2dfcee09d1" providerId="ADAL" clId="{501A0BFC-28CB-4013-9E64-11B18B096761}" dt="2025-04-28T12:48:28.563" v="13" actId="47"/>
        <pc:sldMkLst>
          <pc:docMk/>
          <pc:sldMk cId="3989630663" sldId="259"/>
        </pc:sldMkLst>
      </pc:sldChg>
      <pc:sldChg chg="del">
        <pc:chgData name="Cesar Augusto Lopez Gallego" userId="0dfa9112-9251-4882-b472-cf2dfcee09d1" providerId="ADAL" clId="{501A0BFC-28CB-4013-9E64-11B18B096761}" dt="2025-04-28T12:48:47.253" v="14" actId="47"/>
        <pc:sldMkLst>
          <pc:docMk/>
          <pc:sldMk cId="2403082027" sldId="260"/>
        </pc:sldMkLst>
      </pc:sldChg>
      <pc:sldChg chg="modSp">
        <pc:chgData name="Cesar Augusto Lopez Gallego" userId="0dfa9112-9251-4882-b472-cf2dfcee09d1" providerId="ADAL" clId="{501A0BFC-28CB-4013-9E64-11B18B096761}" dt="2025-04-28T16:32:58.141" v="210" actId="108"/>
        <pc:sldMkLst>
          <pc:docMk/>
          <pc:sldMk cId="356352233" sldId="264"/>
        </pc:sldMkLst>
        <pc:spChg chg="mod">
          <ac:chgData name="Cesar Augusto Lopez Gallego" userId="0dfa9112-9251-4882-b472-cf2dfcee09d1" providerId="ADAL" clId="{501A0BFC-28CB-4013-9E64-11B18B096761}" dt="2025-04-28T16:32:58.141" v="210" actId="108"/>
          <ac:spMkLst>
            <pc:docMk/>
            <pc:sldMk cId="356352233" sldId="264"/>
            <ac:spMk id="12291" creationId="{00000000-0000-0000-0000-000000000000}"/>
          </ac:spMkLst>
        </pc:spChg>
      </pc:sldChg>
      <pc:sldChg chg="modSp">
        <pc:chgData name="Cesar Augusto Lopez Gallego" userId="0dfa9112-9251-4882-b472-cf2dfcee09d1" providerId="ADAL" clId="{501A0BFC-28CB-4013-9E64-11B18B096761}" dt="2025-04-28T12:54:19.320" v="153"/>
        <pc:sldMkLst>
          <pc:docMk/>
          <pc:sldMk cId="2984480405" sldId="265"/>
        </pc:sldMkLst>
        <pc:spChg chg="mod">
          <ac:chgData name="Cesar Augusto Lopez Gallego" userId="0dfa9112-9251-4882-b472-cf2dfcee09d1" providerId="ADAL" clId="{501A0BFC-28CB-4013-9E64-11B18B096761}" dt="2025-04-28T12:54:19.320" v="153"/>
          <ac:spMkLst>
            <pc:docMk/>
            <pc:sldMk cId="2984480405" sldId="265"/>
            <ac:spMk id="7" creationId="{AFF9DDCA-7849-20DE-6797-4F0B88A55788}"/>
          </ac:spMkLst>
        </pc:spChg>
        <pc:spChg chg="mod">
          <ac:chgData name="Cesar Augusto Lopez Gallego" userId="0dfa9112-9251-4882-b472-cf2dfcee09d1" providerId="ADAL" clId="{501A0BFC-28CB-4013-9E64-11B18B096761}" dt="2025-04-28T12:54:19.320" v="153"/>
          <ac:spMkLst>
            <pc:docMk/>
            <pc:sldMk cId="2984480405" sldId="265"/>
            <ac:spMk id="8" creationId="{C9722EB2-79EE-A5D2-E2E6-0CA0A18D34CA}"/>
          </ac:spMkLst>
        </pc:spChg>
        <pc:spChg chg="mod">
          <ac:chgData name="Cesar Augusto Lopez Gallego" userId="0dfa9112-9251-4882-b472-cf2dfcee09d1" providerId="ADAL" clId="{501A0BFC-28CB-4013-9E64-11B18B096761}" dt="2025-04-28T12:54:19.320" v="153"/>
          <ac:spMkLst>
            <pc:docMk/>
            <pc:sldMk cId="2984480405" sldId="265"/>
            <ac:spMk id="9" creationId="{41E43321-D22E-73D1-9069-82AA3771B485}"/>
          </ac:spMkLst>
        </pc:spChg>
        <pc:spChg chg="mod">
          <ac:chgData name="Cesar Augusto Lopez Gallego" userId="0dfa9112-9251-4882-b472-cf2dfcee09d1" providerId="ADAL" clId="{501A0BFC-28CB-4013-9E64-11B18B096761}" dt="2025-04-28T12:54:19.320" v="153"/>
          <ac:spMkLst>
            <pc:docMk/>
            <pc:sldMk cId="2984480405" sldId="265"/>
            <ac:spMk id="10" creationId="{BEAD453B-7C23-E452-A153-EAFD535AFB5D}"/>
          </ac:spMkLst>
        </pc:spChg>
        <pc:spChg chg="mod">
          <ac:chgData name="Cesar Augusto Lopez Gallego" userId="0dfa9112-9251-4882-b472-cf2dfcee09d1" providerId="ADAL" clId="{501A0BFC-28CB-4013-9E64-11B18B096761}" dt="2025-04-28T12:54:19.320" v="153"/>
          <ac:spMkLst>
            <pc:docMk/>
            <pc:sldMk cId="2984480405" sldId="265"/>
            <ac:spMk id="11" creationId="{3D466E84-C212-F798-EFB0-CE2805B9CE10}"/>
          </ac:spMkLst>
        </pc:spChg>
        <pc:spChg chg="mod">
          <ac:chgData name="Cesar Augusto Lopez Gallego" userId="0dfa9112-9251-4882-b472-cf2dfcee09d1" providerId="ADAL" clId="{501A0BFC-28CB-4013-9E64-11B18B096761}" dt="2025-04-28T12:54:19.320" v="153"/>
          <ac:spMkLst>
            <pc:docMk/>
            <pc:sldMk cId="2984480405" sldId="265"/>
            <ac:spMk id="12" creationId="{30012AE1-4438-8B5A-791B-29774B15C7E1}"/>
          </ac:spMkLst>
        </pc:spChg>
        <pc:grpChg chg="mod">
          <ac:chgData name="Cesar Augusto Lopez Gallego" userId="0dfa9112-9251-4882-b472-cf2dfcee09d1" providerId="ADAL" clId="{501A0BFC-28CB-4013-9E64-11B18B096761}" dt="2025-04-28T12:54:19.320" v="153"/>
          <ac:grpSpMkLst>
            <pc:docMk/>
            <pc:sldMk cId="2984480405" sldId="265"/>
            <ac:grpSpMk id="5" creationId="{C39E74E9-3F08-1607-4D9A-58970238C518}"/>
          </ac:grpSpMkLst>
        </pc:grpChg>
        <pc:picChg chg="mod">
          <ac:chgData name="Cesar Augusto Lopez Gallego" userId="0dfa9112-9251-4882-b472-cf2dfcee09d1" providerId="ADAL" clId="{501A0BFC-28CB-4013-9E64-11B18B096761}" dt="2025-04-28T12:54:19.320" v="153"/>
          <ac:picMkLst>
            <pc:docMk/>
            <pc:sldMk cId="2984480405" sldId="265"/>
            <ac:picMk id="6" creationId="{379555DC-8373-71AC-BE32-98F1A93B3045}"/>
          </ac:picMkLst>
        </pc:picChg>
      </pc:sldChg>
      <pc:sldChg chg="del">
        <pc:chgData name="Cesar Augusto Lopez Gallego" userId="0dfa9112-9251-4882-b472-cf2dfcee09d1" providerId="ADAL" clId="{501A0BFC-28CB-4013-9E64-11B18B096761}" dt="2025-04-28T12:48:51.992" v="15" actId="47"/>
        <pc:sldMkLst>
          <pc:docMk/>
          <pc:sldMk cId="261378303" sldId="269"/>
        </pc:sldMkLst>
      </pc:sldChg>
      <pc:sldChg chg="del">
        <pc:chgData name="Cesar Augusto Lopez Gallego" userId="0dfa9112-9251-4882-b472-cf2dfcee09d1" providerId="ADAL" clId="{501A0BFC-28CB-4013-9E64-11B18B096761}" dt="2025-04-28T12:49:48.125" v="29" actId="47"/>
        <pc:sldMkLst>
          <pc:docMk/>
          <pc:sldMk cId="1560914805" sldId="271"/>
        </pc:sldMkLst>
      </pc:sldChg>
      <pc:sldChg chg="del">
        <pc:chgData name="Cesar Augusto Lopez Gallego" userId="0dfa9112-9251-4882-b472-cf2dfcee09d1" providerId="ADAL" clId="{501A0BFC-28CB-4013-9E64-11B18B096761}" dt="2025-04-28T12:49:42.672" v="28" actId="47"/>
        <pc:sldMkLst>
          <pc:docMk/>
          <pc:sldMk cId="3804895820" sldId="272"/>
        </pc:sldMkLst>
      </pc:sldChg>
      <pc:sldChg chg="del">
        <pc:chgData name="Cesar Augusto Lopez Gallego" userId="0dfa9112-9251-4882-b472-cf2dfcee09d1" providerId="ADAL" clId="{501A0BFC-28CB-4013-9E64-11B18B096761}" dt="2025-04-28T12:49:53.102" v="30" actId="47"/>
        <pc:sldMkLst>
          <pc:docMk/>
          <pc:sldMk cId="1651157084" sldId="274"/>
        </pc:sldMkLst>
      </pc:sldChg>
      <pc:sldChg chg="modSp">
        <pc:chgData name="Cesar Augusto Lopez Gallego" userId="0dfa9112-9251-4882-b472-cf2dfcee09d1" providerId="ADAL" clId="{501A0BFC-28CB-4013-9E64-11B18B096761}" dt="2025-04-28T12:53:23.454" v="143" actId="20577"/>
        <pc:sldMkLst>
          <pc:docMk/>
          <pc:sldMk cId="3426075293" sldId="275"/>
        </pc:sldMkLst>
        <pc:spChg chg="mod">
          <ac:chgData name="Cesar Augusto Lopez Gallego" userId="0dfa9112-9251-4882-b472-cf2dfcee09d1" providerId="ADAL" clId="{501A0BFC-28CB-4013-9E64-11B18B096761}" dt="2025-04-28T12:53:23.454" v="143" actId="20577"/>
          <ac:spMkLst>
            <pc:docMk/>
            <pc:sldMk cId="3426075293" sldId="275"/>
            <ac:spMk id="2" creationId="{00000000-0000-0000-0000-000000000000}"/>
          </ac:spMkLst>
        </pc:spChg>
      </pc:sldChg>
      <pc:sldChg chg="modSp del">
        <pc:chgData name="Cesar Augusto Lopez Gallego" userId="0dfa9112-9251-4882-b472-cf2dfcee09d1" providerId="ADAL" clId="{501A0BFC-28CB-4013-9E64-11B18B096761}" dt="2025-04-28T13:21:06.008" v="167" actId="47"/>
        <pc:sldMkLst>
          <pc:docMk/>
          <pc:sldMk cId="274156589" sldId="276"/>
        </pc:sldMkLst>
        <pc:spChg chg="mod">
          <ac:chgData name="Cesar Augusto Lopez Gallego" userId="0dfa9112-9251-4882-b472-cf2dfcee09d1" providerId="ADAL" clId="{501A0BFC-28CB-4013-9E64-11B18B096761}" dt="2025-04-28T12:54:19.320" v="153"/>
          <ac:spMkLst>
            <pc:docMk/>
            <pc:sldMk cId="274156589" sldId="276"/>
            <ac:spMk id="4" creationId="{00000000-0000-0000-0000-000000000000}"/>
          </ac:spMkLst>
        </pc:spChg>
      </pc:sldChg>
      <pc:sldChg chg="modSp del mod">
        <pc:chgData name="Cesar Augusto Lopez Gallego" userId="0dfa9112-9251-4882-b472-cf2dfcee09d1" providerId="ADAL" clId="{501A0BFC-28CB-4013-9E64-11B18B096761}" dt="2025-04-28T12:53:39.160" v="144" actId="47"/>
        <pc:sldMkLst>
          <pc:docMk/>
          <pc:sldMk cId="1049725602" sldId="278"/>
        </pc:sldMkLst>
        <pc:spChg chg="mod">
          <ac:chgData name="Cesar Augusto Lopez Gallego" userId="0dfa9112-9251-4882-b472-cf2dfcee09d1" providerId="ADAL" clId="{501A0BFC-28CB-4013-9E64-11B18B096761}" dt="2025-04-28T12:52:12.229" v="96"/>
          <ac:spMkLst>
            <pc:docMk/>
            <pc:sldMk cId="1049725602" sldId="278"/>
            <ac:spMk id="7" creationId="{00000000-0000-0000-0000-000000000000}"/>
          </ac:spMkLst>
        </pc:spChg>
        <pc:spChg chg="mod">
          <ac:chgData name="Cesar Augusto Lopez Gallego" userId="0dfa9112-9251-4882-b472-cf2dfcee09d1" providerId="ADAL" clId="{501A0BFC-28CB-4013-9E64-11B18B096761}" dt="2025-04-28T12:52:12.229" v="96"/>
          <ac:spMkLst>
            <pc:docMk/>
            <pc:sldMk cId="1049725602" sldId="278"/>
            <ac:spMk id="8" creationId="{00000000-0000-0000-0000-000000000000}"/>
          </ac:spMkLst>
        </pc:spChg>
        <pc:spChg chg="mod">
          <ac:chgData name="Cesar Augusto Lopez Gallego" userId="0dfa9112-9251-4882-b472-cf2dfcee09d1" providerId="ADAL" clId="{501A0BFC-28CB-4013-9E64-11B18B096761}" dt="2025-04-28T12:52:12.229" v="96"/>
          <ac:spMkLst>
            <pc:docMk/>
            <pc:sldMk cId="1049725602" sldId="278"/>
            <ac:spMk id="9" creationId="{00000000-0000-0000-0000-000000000000}"/>
          </ac:spMkLst>
        </pc:spChg>
        <pc:spChg chg="mod">
          <ac:chgData name="Cesar Augusto Lopez Gallego" userId="0dfa9112-9251-4882-b472-cf2dfcee09d1" providerId="ADAL" clId="{501A0BFC-28CB-4013-9E64-11B18B096761}" dt="2025-04-28T12:52:12.229" v="96"/>
          <ac:spMkLst>
            <pc:docMk/>
            <pc:sldMk cId="1049725602" sldId="278"/>
            <ac:spMk id="10" creationId="{00000000-0000-0000-0000-000000000000}"/>
          </ac:spMkLst>
        </pc:spChg>
        <pc:spChg chg="mod">
          <ac:chgData name="Cesar Augusto Lopez Gallego" userId="0dfa9112-9251-4882-b472-cf2dfcee09d1" providerId="ADAL" clId="{501A0BFC-28CB-4013-9E64-11B18B096761}" dt="2025-04-28T12:52:12.417" v="101" actId="27636"/>
          <ac:spMkLst>
            <pc:docMk/>
            <pc:sldMk cId="1049725602" sldId="278"/>
            <ac:spMk id="11" creationId="{00000000-0000-0000-0000-000000000000}"/>
          </ac:spMkLst>
        </pc:spChg>
      </pc:sldChg>
      <pc:sldChg chg="modSp del">
        <pc:chgData name="Cesar Augusto Lopez Gallego" userId="0dfa9112-9251-4882-b472-cf2dfcee09d1" providerId="ADAL" clId="{501A0BFC-28CB-4013-9E64-11B18B096761}" dt="2025-04-28T12:53:46.946" v="147" actId="47"/>
        <pc:sldMkLst>
          <pc:docMk/>
          <pc:sldMk cId="1736303166" sldId="279"/>
        </pc:sldMkLst>
        <pc:spChg chg="mod">
          <ac:chgData name="Cesar Augusto Lopez Gallego" userId="0dfa9112-9251-4882-b472-cf2dfcee09d1" providerId="ADAL" clId="{501A0BFC-28CB-4013-9E64-11B18B096761}" dt="2025-04-28T12:52:12.229" v="96"/>
          <ac:spMkLst>
            <pc:docMk/>
            <pc:sldMk cId="1736303166" sldId="279"/>
            <ac:spMk id="4" creationId="{00000000-0000-0000-0000-000000000000}"/>
          </ac:spMkLst>
        </pc:spChg>
      </pc:sldChg>
      <pc:sldChg chg="modSp del mod">
        <pc:chgData name="Cesar Augusto Lopez Gallego" userId="0dfa9112-9251-4882-b472-cf2dfcee09d1" providerId="ADAL" clId="{501A0BFC-28CB-4013-9E64-11B18B096761}" dt="2025-04-28T12:53:48.093" v="148" actId="47"/>
        <pc:sldMkLst>
          <pc:docMk/>
          <pc:sldMk cId="1264832308" sldId="281"/>
        </pc:sldMkLst>
        <pc:spChg chg="mod">
          <ac:chgData name="Cesar Augusto Lopez Gallego" userId="0dfa9112-9251-4882-b472-cf2dfcee09d1" providerId="ADAL" clId="{501A0BFC-28CB-4013-9E64-11B18B096761}" dt="2025-04-28T12:52:12.432" v="103" actId="27636"/>
          <ac:spMkLst>
            <pc:docMk/>
            <pc:sldMk cId="1264832308" sldId="281"/>
            <ac:spMk id="5" creationId="{00000000-0000-0000-0000-000000000000}"/>
          </ac:spMkLst>
        </pc:spChg>
      </pc:sldChg>
      <pc:sldChg chg="modSp del mod">
        <pc:chgData name="Cesar Augusto Lopez Gallego" userId="0dfa9112-9251-4882-b472-cf2dfcee09d1" providerId="ADAL" clId="{501A0BFC-28CB-4013-9E64-11B18B096761}" dt="2025-04-28T12:53:48.738" v="149" actId="47"/>
        <pc:sldMkLst>
          <pc:docMk/>
          <pc:sldMk cId="2249624701" sldId="282"/>
        </pc:sldMkLst>
        <pc:spChg chg="mod">
          <ac:chgData name="Cesar Augusto Lopez Gallego" userId="0dfa9112-9251-4882-b472-cf2dfcee09d1" providerId="ADAL" clId="{501A0BFC-28CB-4013-9E64-11B18B096761}" dt="2025-04-28T12:52:12.448" v="104" actId="27636"/>
          <ac:spMkLst>
            <pc:docMk/>
            <pc:sldMk cId="2249624701" sldId="282"/>
            <ac:spMk id="6" creationId="{00000000-0000-0000-0000-000000000000}"/>
          </ac:spMkLst>
        </pc:spChg>
      </pc:sldChg>
      <pc:sldChg chg="del">
        <pc:chgData name="Cesar Augusto Lopez Gallego" userId="0dfa9112-9251-4882-b472-cf2dfcee09d1" providerId="ADAL" clId="{501A0BFC-28CB-4013-9E64-11B18B096761}" dt="2025-04-28T13:21:08.699" v="169" actId="47"/>
        <pc:sldMkLst>
          <pc:docMk/>
          <pc:sldMk cId="1646315300" sldId="283"/>
        </pc:sldMkLst>
      </pc:sldChg>
      <pc:sldChg chg="del">
        <pc:chgData name="Cesar Augusto Lopez Gallego" userId="0dfa9112-9251-4882-b472-cf2dfcee09d1" providerId="ADAL" clId="{501A0BFC-28CB-4013-9E64-11B18B096761}" dt="2025-04-28T13:21:09.622" v="170" actId="47"/>
        <pc:sldMkLst>
          <pc:docMk/>
          <pc:sldMk cId="2318565804" sldId="284"/>
        </pc:sldMkLst>
      </pc:sldChg>
      <pc:sldChg chg="modSp del">
        <pc:chgData name="Cesar Augusto Lopez Gallego" userId="0dfa9112-9251-4882-b472-cf2dfcee09d1" providerId="ADAL" clId="{501A0BFC-28CB-4013-9E64-11B18B096761}" dt="2025-04-28T13:21:11.873" v="172" actId="47"/>
        <pc:sldMkLst>
          <pc:docMk/>
          <pc:sldMk cId="3366185272" sldId="285"/>
        </pc:sldMkLst>
        <pc:spChg chg="mod">
          <ac:chgData name="Cesar Augusto Lopez Gallego" userId="0dfa9112-9251-4882-b472-cf2dfcee09d1" providerId="ADAL" clId="{501A0BFC-28CB-4013-9E64-11B18B096761}" dt="2025-04-28T12:54:19.320" v="153"/>
          <ac:spMkLst>
            <pc:docMk/>
            <pc:sldMk cId="3366185272" sldId="285"/>
            <ac:spMk id="4" creationId="{00000000-0000-0000-0000-000000000000}"/>
          </ac:spMkLst>
        </pc:spChg>
      </pc:sldChg>
      <pc:sldChg chg="modSp del">
        <pc:chgData name="Cesar Augusto Lopez Gallego" userId="0dfa9112-9251-4882-b472-cf2dfcee09d1" providerId="ADAL" clId="{501A0BFC-28CB-4013-9E64-11B18B096761}" dt="2025-04-28T13:21:12.560" v="173" actId="47"/>
        <pc:sldMkLst>
          <pc:docMk/>
          <pc:sldMk cId="3684070518" sldId="286"/>
        </pc:sldMkLst>
        <pc:spChg chg="mod">
          <ac:chgData name="Cesar Augusto Lopez Gallego" userId="0dfa9112-9251-4882-b472-cf2dfcee09d1" providerId="ADAL" clId="{501A0BFC-28CB-4013-9E64-11B18B096761}" dt="2025-04-28T12:54:19.320" v="153"/>
          <ac:spMkLst>
            <pc:docMk/>
            <pc:sldMk cId="3684070518" sldId="286"/>
            <ac:spMk id="3" creationId="{00000000-0000-0000-0000-000000000000}"/>
          </ac:spMkLst>
        </pc:spChg>
      </pc:sldChg>
      <pc:sldChg chg="modSp del">
        <pc:chgData name="Cesar Augusto Lopez Gallego" userId="0dfa9112-9251-4882-b472-cf2dfcee09d1" providerId="ADAL" clId="{501A0BFC-28CB-4013-9E64-11B18B096761}" dt="2025-04-28T13:21:13.751" v="174" actId="47"/>
        <pc:sldMkLst>
          <pc:docMk/>
          <pc:sldMk cId="992955932" sldId="287"/>
        </pc:sldMkLst>
        <pc:spChg chg="mod">
          <ac:chgData name="Cesar Augusto Lopez Gallego" userId="0dfa9112-9251-4882-b472-cf2dfcee09d1" providerId="ADAL" clId="{501A0BFC-28CB-4013-9E64-11B18B096761}" dt="2025-04-28T12:54:19.320" v="153"/>
          <ac:spMkLst>
            <pc:docMk/>
            <pc:sldMk cId="992955932" sldId="287"/>
            <ac:spMk id="2" creationId="{00000000-0000-0000-0000-000000000000}"/>
          </ac:spMkLst>
        </pc:spChg>
        <pc:spChg chg="mod">
          <ac:chgData name="Cesar Augusto Lopez Gallego" userId="0dfa9112-9251-4882-b472-cf2dfcee09d1" providerId="ADAL" clId="{501A0BFC-28CB-4013-9E64-11B18B096761}" dt="2025-04-28T12:54:19.320" v="153"/>
          <ac:spMkLst>
            <pc:docMk/>
            <pc:sldMk cId="992955932" sldId="287"/>
            <ac:spMk id="3" creationId="{00000000-0000-0000-0000-000000000000}"/>
          </ac:spMkLst>
        </pc:spChg>
        <pc:spChg chg="mod">
          <ac:chgData name="Cesar Augusto Lopez Gallego" userId="0dfa9112-9251-4882-b472-cf2dfcee09d1" providerId="ADAL" clId="{501A0BFC-28CB-4013-9E64-11B18B096761}" dt="2025-04-28T12:54:19.320" v="153"/>
          <ac:spMkLst>
            <pc:docMk/>
            <pc:sldMk cId="992955932" sldId="287"/>
            <ac:spMk id="11" creationId="{3D26A9C8-EAF6-4F04-A7C7-4688F99506D6}"/>
          </ac:spMkLst>
        </pc:spChg>
      </pc:sldChg>
      <pc:sldChg chg="modSp mod">
        <pc:chgData name="Cesar Augusto Lopez Gallego" userId="0dfa9112-9251-4882-b472-cf2dfcee09d1" providerId="ADAL" clId="{501A0BFC-28CB-4013-9E64-11B18B096761}" dt="2025-04-28T12:54:19.320" v="153"/>
        <pc:sldMkLst>
          <pc:docMk/>
          <pc:sldMk cId="347766607" sldId="288"/>
        </pc:sldMkLst>
        <pc:spChg chg="mod">
          <ac:chgData name="Cesar Augusto Lopez Gallego" userId="0dfa9112-9251-4882-b472-cf2dfcee09d1" providerId="ADAL" clId="{501A0BFC-28CB-4013-9E64-11B18B096761}" dt="2025-04-28T12:51:20.527" v="95" actId="20577"/>
          <ac:spMkLst>
            <pc:docMk/>
            <pc:sldMk cId="347766607" sldId="288"/>
            <ac:spMk id="4" creationId="{80EECCFD-9B27-452F-96D2-F5B4D5F05257}"/>
          </ac:spMkLst>
        </pc:spChg>
        <pc:spChg chg="mod">
          <ac:chgData name="Cesar Augusto Lopez Gallego" userId="0dfa9112-9251-4882-b472-cf2dfcee09d1" providerId="ADAL" clId="{501A0BFC-28CB-4013-9E64-11B18B096761}" dt="2025-04-28T12:54:19.320" v="153"/>
          <ac:spMkLst>
            <pc:docMk/>
            <pc:sldMk cId="347766607" sldId="288"/>
            <ac:spMk id="5" creationId="{0E58795F-F304-48F9-AB39-E771483580D8}"/>
          </ac:spMkLst>
        </pc:spChg>
      </pc:sldChg>
      <pc:sldChg chg="modSp mod">
        <pc:chgData name="Cesar Augusto Lopez Gallego" userId="0dfa9112-9251-4882-b472-cf2dfcee09d1" providerId="ADAL" clId="{501A0BFC-28CB-4013-9E64-11B18B096761}" dt="2025-04-28T12:54:19.464" v="154" actId="27636"/>
        <pc:sldMkLst>
          <pc:docMk/>
          <pc:sldMk cId="1443527489" sldId="289"/>
        </pc:sldMkLst>
        <pc:spChg chg="mod">
          <ac:chgData name="Cesar Augusto Lopez Gallego" userId="0dfa9112-9251-4882-b472-cf2dfcee09d1" providerId="ADAL" clId="{501A0BFC-28CB-4013-9E64-11B18B096761}" dt="2025-04-28T12:54:19.464" v="154" actId="27636"/>
          <ac:spMkLst>
            <pc:docMk/>
            <pc:sldMk cId="1443527489" sldId="289"/>
            <ac:spMk id="3" creationId="{00000000-0000-0000-0000-000000000000}"/>
          </ac:spMkLst>
        </pc:spChg>
      </pc:sldChg>
      <pc:sldChg chg="modSp mod">
        <pc:chgData name="Cesar Augusto Lopez Gallego" userId="0dfa9112-9251-4882-b472-cf2dfcee09d1" providerId="ADAL" clId="{501A0BFC-28CB-4013-9E64-11B18B096761}" dt="2025-04-28T12:54:19.320" v="153"/>
        <pc:sldMkLst>
          <pc:docMk/>
          <pc:sldMk cId="3299657993" sldId="290"/>
        </pc:sldMkLst>
        <pc:spChg chg="mod">
          <ac:chgData name="Cesar Augusto Lopez Gallego" userId="0dfa9112-9251-4882-b472-cf2dfcee09d1" providerId="ADAL" clId="{501A0BFC-28CB-4013-9E64-11B18B096761}" dt="2025-04-28T12:54:19.320" v="153"/>
          <ac:spMkLst>
            <pc:docMk/>
            <pc:sldMk cId="3299657993" sldId="290"/>
            <ac:spMk id="6" creationId="{00000000-0000-0000-0000-000000000000}"/>
          </ac:spMkLst>
        </pc:spChg>
        <pc:spChg chg="mod">
          <ac:chgData name="Cesar Augusto Lopez Gallego" userId="0dfa9112-9251-4882-b472-cf2dfcee09d1" providerId="ADAL" clId="{501A0BFC-28CB-4013-9E64-11B18B096761}" dt="2025-04-28T12:54:19.320" v="153"/>
          <ac:spMkLst>
            <pc:docMk/>
            <pc:sldMk cId="3299657993" sldId="290"/>
            <ac:spMk id="7" creationId="{00000000-0000-0000-0000-000000000000}"/>
          </ac:spMkLst>
        </pc:spChg>
      </pc:sldChg>
      <pc:sldChg chg="modSp mod">
        <pc:chgData name="Cesar Augusto Lopez Gallego" userId="0dfa9112-9251-4882-b472-cf2dfcee09d1" providerId="ADAL" clId="{501A0BFC-28CB-4013-9E64-11B18B096761}" dt="2025-04-28T12:54:19.320" v="153"/>
        <pc:sldMkLst>
          <pc:docMk/>
          <pc:sldMk cId="2049392370" sldId="291"/>
        </pc:sldMkLst>
        <pc:spChg chg="mod">
          <ac:chgData name="Cesar Augusto Lopez Gallego" userId="0dfa9112-9251-4882-b472-cf2dfcee09d1" providerId="ADAL" clId="{501A0BFC-28CB-4013-9E64-11B18B096761}" dt="2025-04-28T12:54:19.320" v="153"/>
          <ac:spMkLst>
            <pc:docMk/>
            <pc:sldMk cId="2049392370" sldId="291"/>
            <ac:spMk id="2" creationId="{00000000-0000-0000-0000-000000000000}"/>
          </ac:spMkLst>
        </pc:spChg>
      </pc:sldChg>
      <pc:sldChg chg="modSp mod">
        <pc:chgData name="Cesar Augusto Lopez Gallego" userId="0dfa9112-9251-4882-b472-cf2dfcee09d1" providerId="ADAL" clId="{501A0BFC-28CB-4013-9E64-11B18B096761}" dt="2025-04-28T13:20:34.359" v="166" actId="20577"/>
        <pc:sldMkLst>
          <pc:docMk/>
          <pc:sldMk cId="750085966" sldId="293"/>
        </pc:sldMkLst>
        <pc:spChg chg="mod">
          <ac:chgData name="Cesar Augusto Lopez Gallego" userId="0dfa9112-9251-4882-b472-cf2dfcee09d1" providerId="ADAL" clId="{501A0BFC-28CB-4013-9E64-11B18B096761}" dt="2025-04-28T12:54:19.320" v="153"/>
          <ac:spMkLst>
            <pc:docMk/>
            <pc:sldMk cId="750085966" sldId="293"/>
            <ac:spMk id="2" creationId="{00000000-0000-0000-0000-000000000000}"/>
          </ac:spMkLst>
        </pc:spChg>
        <pc:graphicFrameChg chg="mod">
          <ac:chgData name="Cesar Augusto Lopez Gallego" userId="0dfa9112-9251-4882-b472-cf2dfcee09d1" providerId="ADAL" clId="{501A0BFC-28CB-4013-9E64-11B18B096761}" dt="2025-04-28T13:20:34.359" v="166" actId="20577"/>
          <ac:graphicFrameMkLst>
            <pc:docMk/>
            <pc:sldMk cId="750085966" sldId="293"/>
            <ac:graphicFrameMk id="3" creationId="{00000000-0000-0000-0000-000000000000}"/>
          </ac:graphicFrameMkLst>
        </pc:graphicFrameChg>
      </pc:sldChg>
      <pc:sldChg chg="modSp mod">
        <pc:chgData name="Cesar Augusto Lopez Gallego" userId="0dfa9112-9251-4882-b472-cf2dfcee09d1" providerId="ADAL" clId="{501A0BFC-28CB-4013-9E64-11B18B096761}" dt="2025-04-28T13:20:11.381" v="159" actId="20577"/>
        <pc:sldMkLst>
          <pc:docMk/>
          <pc:sldMk cId="4148084322" sldId="294"/>
        </pc:sldMkLst>
        <pc:spChg chg="mod">
          <ac:chgData name="Cesar Augusto Lopez Gallego" userId="0dfa9112-9251-4882-b472-cf2dfcee09d1" providerId="ADAL" clId="{501A0BFC-28CB-4013-9E64-11B18B096761}" dt="2025-04-28T12:54:19.320" v="153"/>
          <ac:spMkLst>
            <pc:docMk/>
            <pc:sldMk cId="4148084322" sldId="294"/>
            <ac:spMk id="2" creationId="{00000000-0000-0000-0000-000000000000}"/>
          </ac:spMkLst>
        </pc:spChg>
        <pc:spChg chg="mod">
          <ac:chgData name="Cesar Augusto Lopez Gallego" userId="0dfa9112-9251-4882-b472-cf2dfcee09d1" providerId="ADAL" clId="{501A0BFC-28CB-4013-9E64-11B18B096761}" dt="2025-04-28T13:20:11.381" v="159" actId="20577"/>
          <ac:spMkLst>
            <pc:docMk/>
            <pc:sldMk cId="4148084322" sldId="294"/>
            <ac:spMk id="4" creationId="{00000000-0000-0000-0000-000000000000}"/>
          </ac:spMkLst>
        </pc:spChg>
        <pc:spChg chg="mod">
          <ac:chgData name="Cesar Augusto Lopez Gallego" userId="0dfa9112-9251-4882-b472-cf2dfcee09d1" providerId="ADAL" clId="{501A0BFC-28CB-4013-9E64-11B18B096761}" dt="2025-04-28T12:54:19.320" v="153"/>
          <ac:spMkLst>
            <pc:docMk/>
            <pc:sldMk cId="4148084322" sldId="294"/>
            <ac:spMk id="7" creationId="{00000000-0000-0000-0000-000000000000}"/>
          </ac:spMkLst>
        </pc:spChg>
      </pc:sldChg>
      <pc:sldChg chg="modSp del mod modNotes">
        <pc:chgData name="Cesar Augusto Lopez Gallego" userId="0dfa9112-9251-4882-b472-cf2dfcee09d1" providerId="ADAL" clId="{501A0BFC-28CB-4013-9E64-11B18B096761}" dt="2025-04-28T14:20:54.727" v="181" actId="47"/>
        <pc:sldMkLst>
          <pc:docMk/>
          <pc:sldMk cId="2149620251" sldId="296"/>
        </pc:sldMkLst>
        <pc:spChg chg="mod">
          <ac:chgData name="Cesar Augusto Lopez Gallego" userId="0dfa9112-9251-4882-b472-cf2dfcee09d1" providerId="ADAL" clId="{501A0BFC-28CB-4013-9E64-11B18B096761}" dt="2025-04-28T12:54:19.490" v="155" actId="27636"/>
          <ac:spMkLst>
            <pc:docMk/>
            <pc:sldMk cId="2149620251" sldId="296"/>
            <ac:spMk id="2" creationId="{00000000-0000-0000-0000-000000000000}"/>
          </ac:spMkLst>
        </pc:spChg>
        <pc:spChg chg="mod">
          <ac:chgData name="Cesar Augusto Lopez Gallego" userId="0dfa9112-9251-4882-b472-cf2dfcee09d1" providerId="ADAL" clId="{501A0BFC-28CB-4013-9E64-11B18B096761}" dt="2025-04-28T12:54:19.320" v="153"/>
          <ac:spMkLst>
            <pc:docMk/>
            <pc:sldMk cId="2149620251" sldId="296"/>
            <ac:spMk id="4" creationId="{00000000-0000-0000-0000-000000000000}"/>
          </ac:spMkLst>
        </pc:spChg>
        <pc:spChg chg="mod">
          <ac:chgData name="Cesar Augusto Lopez Gallego" userId="0dfa9112-9251-4882-b472-cf2dfcee09d1" providerId="ADAL" clId="{501A0BFC-28CB-4013-9E64-11B18B096761}" dt="2025-04-28T12:54:19.320" v="153"/>
          <ac:spMkLst>
            <pc:docMk/>
            <pc:sldMk cId="2149620251" sldId="296"/>
            <ac:spMk id="5" creationId="{00000000-0000-0000-0000-000000000000}"/>
          </ac:spMkLst>
        </pc:spChg>
        <pc:spChg chg="mod">
          <ac:chgData name="Cesar Augusto Lopez Gallego" userId="0dfa9112-9251-4882-b472-cf2dfcee09d1" providerId="ADAL" clId="{501A0BFC-28CB-4013-9E64-11B18B096761}" dt="2025-04-28T12:54:19.320" v="153"/>
          <ac:spMkLst>
            <pc:docMk/>
            <pc:sldMk cId="2149620251" sldId="296"/>
            <ac:spMk id="6" creationId="{00000000-0000-0000-0000-000000000000}"/>
          </ac:spMkLst>
        </pc:spChg>
      </pc:sldChg>
      <pc:sldChg chg="modSp del">
        <pc:chgData name="Cesar Augusto Lopez Gallego" userId="0dfa9112-9251-4882-b472-cf2dfcee09d1" providerId="ADAL" clId="{501A0BFC-28CB-4013-9E64-11B18B096761}" dt="2025-04-28T14:20:54.727" v="181" actId="47"/>
        <pc:sldMkLst>
          <pc:docMk/>
          <pc:sldMk cId="1181722954" sldId="297"/>
        </pc:sldMkLst>
        <pc:spChg chg="mod">
          <ac:chgData name="Cesar Augusto Lopez Gallego" userId="0dfa9112-9251-4882-b472-cf2dfcee09d1" providerId="ADAL" clId="{501A0BFC-28CB-4013-9E64-11B18B096761}" dt="2025-04-28T12:54:19.320" v="153"/>
          <ac:spMkLst>
            <pc:docMk/>
            <pc:sldMk cId="1181722954" sldId="297"/>
            <ac:spMk id="2" creationId="{00000000-0000-0000-0000-000000000000}"/>
          </ac:spMkLst>
        </pc:spChg>
        <pc:spChg chg="mod">
          <ac:chgData name="Cesar Augusto Lopez Gallego" userId="0dfa9112-9251-4882-b472-cf2dfcee09d1" providerId="ADAL" clId="{501A0BFC-28CB-4013-9E64-11B18B096761}" dt="2025-04-28T12:54:19.320" v="153"/>
          <ac:spMkLst>
            <pc:docMk/>
            <pc:sldMk cId="1181722954" sldId="297"/>
            <ac:spMk id="3" creationId="{00000000-0000-0000-0000-000000000000}"/>
          </ac:spMkLst>
        </pc:spChg>
        <pc:spChg chg="mod">
          <ac:chgData name="Cesar Augusto Lopez Gallego" userId="0dfa9112-9251-4882-b472-cf2dfcee09d1" providerId="ADAL" clId="{501A0BFC-28CB-4013-9E64-11B18B096761}" dt="2025-04-28T12:54:19.320" v="153"/>
          <ac:spMkLst>
            <pc:docMk/>
            <pc:sldMk cId="1181722954" sldId="297"/>
            <ac:spMk id="5" creationId="{00000000-0000-0000-0000-000000000000}"/>
          </ac:spMkLst>
        </pc:spChg>
      </pc:sldChg>
      <pc:sldChg chg="modSp del mod">
        <pc:chgData name="Cesar Augusto Lopez Gallego" userId="0dfa9112-9251-4882-b472-cf2dfcee09d1" providerId="ADAL" clId="{501A0BFC-28CB-4013-9E64-11B18B096761}" dt="2025-04-28T14:20:54.727" v="181" actId="47"/>
        <pc:sldMkLst>
          <pc:docMk/>
          <pc:sldMk cId="3701195526" sldId="298"/>
        </pc:sldMkLst>
        <pc:spChg chg="mod">
          <ac:chgData name="Cesar Augusto Lopez Gallego" userId="0dfa9112-9251-4882-b472-cf2dfcee09d1" providerId="ADAL" clId="{501A0BFC-28CB-4013-9E64-11B18B096761}" dt="2025-04-28T12:54:19.496" v="156" actId="27636"/>
          <ac:spMkLst>
            <pc:docMk/>
            <pc:sldMk cId="3701195526" sldId="298"/>
            <ac:spMk id="5" creationId="{00000000-0000-0000-0000-000000000000}"/>
          </ac:spMkLst>
        </pc:spChg>
      </pc:sldChg>
      <pc:sldChg chg="modSp del">
        <pc:chgData name="Cesar Augusto Lopez Gallego" userId="0dfa9112-9251-4882-b472-cf2dfcee09d1" providerId="ADAL" clId="{501A0BFC-28CB-4013-9E64-11B18B096761}" dt="2025-04-28T13:21:24.856" v="179" actId="47"/>
        <pc:sldMkLst>
          <pc:docMk/>
          <pc:sldMk cId="2461614116" sldId="299"/>
        </pc:sldMkLst>
        <pc:spChg chg="mod">
          <ac:chgData name="Cesar Augusto Lopez Gallego" userId="0dfa9112-9251-4882-b472-cf2dfcee09d1" providerId="ADAL" clId="{501A0BFC-28CB-4013-9E64-11B18B096761}" dt="2025-04-28T12:54:19.320" v="153"/>
          <ac:spMkLst>
            <pc:docMk/>
            <pc:sldMk cId="2461614116" sldId="299"/>
            <ac:spMk id="4" creationId="{00000000-0000-0000-0000-000000000000}"/>
          </ac:spMkLst>
        </pc:spChg>
        <pc:spChg chg="mod">
          <ac:chgData name="Cesar Augusto Lopez Gallego" userId="0dfa9112-9251-4882-b472-cf2dfcee09d1" providerId="ADAL" clId="{501A0BFC-28CB-4013-9E64-11B18B096761}" dt="2025-04-28T12:54:19.320" v="153"/>
          <ac:spMkLst>
            <pc:docMk/>
            <pc:sldMk cId="2461614116" sldId="299"/>
            <ac:spMk id="6" creationId="{00000000-0000-0000-0000-000000000000}"/>
          </ac:spMkLst>
        </pc:spChg>
        <pc:spChg chg="mod">
          <ac:chgData name="Cesar Augusto Lopez Gallego" userId="0dfa9112-9251-4882-b472-cf2dfcee09d1" providerId="ADAL" clId="{501A0BFC-28CB-4013-9E64-11B18B096761}" dt="2025-04-28T12:54:19.320" v="153"/>
          <ac:spMkLst>
            <pc:docMk/>
            <pc:sldMk cId="2461614116" sldId="299"/>
            <ac:spMk id="7" creationId="{00000000-0000-0000-0000-000000000000}"/>
          </ac:spMkLst>
        </pc:spChg>
      </pc:sldChg>
      <pc:sldChg chg="modSp del">
        <pc:chgData name="Cesar Augusto Lopez Gallego" userId="0dfa9112-9251-4882-b472-cf2dfcee09d1" providerId="ADAL" clId="{501A0BFC-28CB-4013-9E64-11B18B096761}" dt="2025-04-28T13:21:25.507" v="180" actId="47"/>
        <pc:sldMkLst>
          <pc:docMk/>
          <pc:sldMk cId="792047119" sldId="300"/>
        </pc:sldMkLst>
        <pc:spChg chg="mod">
          <ac:chgData name="Cesar Augusto Lopez Gallego" userId="0dfa9112-9251-4882-b472-cf2dfcee09d1" providerId="ADAL" clId="{501A0BFC-28CB-4013-9E64-11B18B096761}" dt="2025-04-28T12:54:19.320" v="153"/>
          <ac:spMkLst>
            <pc:docMk/>
            <pc:sldMk cId="792047119" sldId="300"/>
            <ac:spMk id="2" creationId="{00000000-0000-0000-0000-000000000000}"/>
          </ac:spMkLst>
        </pc:spChg>
        <pc:spChg chg="mod">
          <ac:chgData name="Cesar Augusto Lopez Gallego" userId="0dfa9112-9251-4882-b472-cf2dfcee09d1" providerId="ADAL" clId="{501A0BFC-28CB-4013-9E64-11B18B096761}" dt="2025-04-28T12:54:19.320" v="153"/>
          <ac:spMkLst>
            <pc:docMk/>
            <pc:sldMk cId="792047119" sldId="300"/>
            <ac:spMk id="3" creationId="{00000000-0000-0000-0000-000000000000}"/>
          </ac:spMkLst>
        </pc:spChg>
        <pc:spChg chg="mod">
          <ac:chgData name="Cesar Augusto Lopez Gallego" userId="0dfa9112-9251-4882-b472-cf2dfcee09d1" providerId="ADAL" clId="{501A0BFC-28CB-4013-9E64-11B18B096761}" dt="2025-04-28T12:54:19.320" v="153"/>
          <ac:spMkLst>
            <pc:docMk/>
            <pc:sldMk cId="792047119" sldId="300"/>
            <ac:spMk id="7" creationId="{00000000-0000-0000-0000-000000000000}"/>
          </ac:spMkLst>
        </pc:spChg>
      </pc:sldChg>
      <pc:sldChg chg="modSp del">
        <pc:chgData name="Cesar Augusto Lopez Gallego" userId="0dfa9112-9251-4882-b472-cf2dfcee09d1" providerId="ADAL" clId="{501A0BFC-28CB-4013-9E64-11B18B096761}" dt="2025-04-28T13:21:11.170" v="171" actId="47"/>
        <pc:sldMkLst>
          <pc:docMk/>
          <pc:sldMk cId="813288884" sldId="301"/>
        </pc:sldMkLst>
        <pc:spChg chg="mod">
          <ac:chgData name="Cesar Augusto Lopez Gallego" userId="0dfa9112-9251-4882-b472-cf2dfcee09d1" providerId="ADAL" clId="{501A0BFC-28CB-4013-9E64-11B18B096761}" dt="2025-04-28T12:54:19.320" v="153"/>
          <ac:spMkLst>
            <pc:docMk/>
            <pc:sldMk cId="813288884" sldId="301"/>
            <ac:spMk id="3" creationId="{00000000-0000-0000-0000-000000000000}"/>
          </ac:spMkLst>
        </pc:spChg>
      </pc:sldChg>
      <pc:sldChg chg="modSp del">
        <pc:chgData name="Cesar Augusto Lopez Gallego" userId="0dfa9112-9251-4882-b472-cf2dfcee09d1" providerId="ADAL" clId="{501A0BFC-28CB-4013-9E64-11B18B096761}" dt="2025-04-28T13:21:18.272" v="176" actId="47"/>
        <pc:sldMkLst>
          <pc:docMk/>
          <pc:sldMk cId="2164387732" sldId="302"/>
        </pc:sldMkLst>
        <pc:spChg chg="mod">
          <ac:chgData name="Cesar Augusto Lopez Gallego" userId="0dfa9112-9251-4882-b472-cf2dfcee09d1" providerId="ADAL" clId="{501A0BFC-28CB-4013-9E64-11B18B096761}" dt="2025-04-28T12:54:19.320" v="153"/>
          <ac:spMkLst>
            <pc:docMk/>
            <pc:sldMk cId="2164387732" sldId="302"/>
            <ac:spMk id="2" creationId="{00000000-0000-0000-0000-000000000000}"/>
          </ac:spMkLst>
        </pc:spChg>
        <pc:spChg chg="mod">
          <ac:chgData name="Cesar Augusto Lopez Gallego" userId="0dfa9112-9251-4882-b472-cf2dfcee09d1" providerId="ADAL" clId="{501A0BFC-28CB-4013-9E64-11B18B096761}" dt="2025-04-28T12:54:19.320" v="153"/>
          <ac:spMkLst>
            <pc:docMk/>
            <pc:sldMk cId="2164387732" sldId="302"/>
            <ac:spMk id="4" creationId="{00000000-0000-0000-0000-000000000000}"/>
          </ac:spMkLst>
        </pc:spChg>
      </pc:sldChg>
      <pc:sldChg chg="modSp del">
        <pc:chgData name="Cesar Augusto Lopez Gallego" userId="0dfa9112-9251-4882-b472-cf2dfcee09d1" providerId="ADAL" clId="{501A0BFC-28CB-4013-9E64-11B18B096761}" dt="2025-04-28T13:21:20.390" v="177" actId="47"/>
        <pc:sldMkLst>
          <pc:docMk/>
          <pc:sldMk cId="3589287991" sldId="303"/>
        </pc:sldMkLst>
        <pc:spChg chg="mod">
          <ac:chgData name="Cesar Augusto Lopez Gallego" userId="0dfa9112-9251-4882-b472-cf2dfcee09d1" providerId="ADAL" clId="{501A0BFC-28CB-4013-9E64-11B18B096761}" dt="2025-04-28T12:54:19.320" v="153"/>
          <ac:spMkLst>
            <pc:docMk/>
            <pc:sldMk cId="3589287991" sldId="303"/>
            <ac:spMk id="2" creationId="{00000000-0000-0000-0000-000000000000}"/>
          </ac:spMkLst>
        </pc:spChg>
        <pc:spChg chg="mod">
          <ac:chgData name="Cesar Augusto Lopez Gallego" userId="0dfa9112-9251-4882-b472-cf2dfcee09d1" providerId="ADAL" clId="{501A0BFC-28CB-4013-9E64-11B18B096761}" dt="2025-04-28T12:54:19.320" v="153"/>
          <ac:spMkLst>
            <pc:docMk/>
            <pc:sldMk cId="3589287991" sldId="303"/>
            <ac:spMk id="3" creationId="{00000000-0000-0000-0000-000000000000}"/>
          </ac:spMkLst>
        </pc:spChg>
      </pc:sldChg>
      <pc:sldChg chg="modSp del">
        <pc:chgData name="Cesar Augusto Lopez Gallego" userId="0dfa9112-9251-4882-b472-cf2dfcee09d1" providerId="ADAL" clId="{501A0BFC-28CB-4013-9E64-11B18B096761}" dt="2025-04-28T14:20:54.727" v="181" actId="47"/>
        <pc:sldMkLst>
          <pc:docMk/>
          <pc:sldMk cId="266979261" sldId="304"/>
        </pc:sldMkLst>
        <pc:spChg chg="mod">
          <ac:chgData name="Cesar Augusto Lopez Gallego" userId="0dfa9112-9251-4882-b472-cf2dfcee09d1" providerId="ADAL" clId="{501A0BFC-28CB-4013-9E64-11B18B096761}" dt="2025-04-28T12:54:19.320" v="153"/>
          <ac:spMkLst>
            <pc:docMk/>
            <pc:sldMk cId="266979261" sldId="304"/>
            <ac:spMk id="2" creationId="{00000000-0000-0000-0000-000000000000}"/>
          </ac:spMkLst>
        </pc:spChg>
      </pc:sldChg>
      <pc:sldChg chg="modSp del">
        <pc:chgData name="Cesar Augusto Lopez Gallego" userId="0dfa9112-9251-4882-b472-cf2dfcee09d1" providerId="ADAL" clId="{501A0BFC-28CB-4013-9E64-11B18B096761}" dt="2025-04-28T13:21:16.803" v="175" actId="47"/>
        <pc:sldMkLst>
          <pc:docMk/>
          <pc:sldMk cId="3975755005" sldId="305"/>
        </pc:sldMkLst>
        <pc:spChg chg="mod">
          <ac:chgData name="Cesar Augusto Lopez Gallego" userId="0dfa9112-9251-4882-b472-cf2dfcee09d1" providerId="ADAL" clId="{501A0BFC-28CB-4013-9E64-11B18B096761}" dt="2025-04-28T12:54:19.320" v="153"/>
          <ac:spMkLst>
            <pc:docMk/>
            <pc:sldMk cId="3975755005" sldId="305"/>
            <ac:spMk id="2" creationId="{00000000-0000-0000-0000-000000000000}"/>
          </ac:spMkLst>
        </pc:spChg>
        <pc:spChg chg="mod">
          <ac:chgData name="Cesar Augusto Lopez Gallego" userId="0dfa9112-9251-4882-b472-cf2dfcee09d1" providerId="ADAL" clId="{501A0BFC-28CB-4013-9E64-11B18B096761}" dt="2025-04-28T12:54:19.320" v="153"/>
          <ac:spMkLst>
            <pc:docMk/>
            <pc:sldMk cId="3975755005" sldId="305"/>
            <ac:spMk id="5" creationId="{00000000-0000-0000-0000-000000000000}"/>
          </ac:spMkLst>
        </pc:spChg>
      </pc:sldChg>
      <pc:sldChg chg="modSp del">
        <pc:chgData name="Cesar Augusto Lopez Gallego" userId="0dfa9112-9251-4882-b472-cf2dfcee09d1" providerId="ADAL" clId="{501A0BFC-28CB-4013-9E64-11B18B096761}" dt="2025-04-28T14:20:54.727" v="181" actId="47"/>
        <pc:sldMkLst>
          <pc:docMk/>
          <pc:sldMk cId="1618987551" sldId="306"/>
        </pc:sldMkLst>
        <pc:spChg chg="mod">
          <ac:chgData name="Cesar Augusto Lopez Gallego" userId="0dfa9112-9251-4882-b472-cf2dfcee09d1" providerId="ADAL" clId="{501A0BFC-28CB-4013-9E64-11B18B096761}" dt="2025-04-28T12:54:19.320" v="153"/>
          <ac:spMkLst>
            <pc:docMk/>
            <pc:sldMk cId="1618987551" sldId="306"/>
            <ac:spMk id="2" creationId="{00000000-0000-0000-0000-000000000000}"/>
          </ac:spMkLst>
        </pc:spChg>
      </pc:sldChg>
      <pc:sldChg chg="modSp del mod">
        <pc:chgData name="Cesar Augusto Lopez Gallego" userId="0dfa9112-9251-4882-b472-cf2dfcee09d1" providerId="ADAL" clId="{501A0BFC-28CB-4013-9E64-11B18B096761}" dt="2025-04-28T14:20:54.727" v="181" actId="47"/>
        <pc:sldMkLst>
          <pc:docMk/>
          <pc:sldMk cId="2780348243" sldId="307"/>
        </pc:sldMkLst>
        <pc:spChg chg="mod">
          <ac:chgData name="Cesar Augusto Lopez Gallego" userId="0dfa9112-9251-4882-b472-cf2dfcee09d1" providerId="ADAL" clId="{501A0BFC-28CB-4013-9E64-11B18B096761}" dt="2025-04-28T12:54:19.507" v="157" actId="27636"/>
          <ac:spMkLst>
            <pc:docMk/>
            <pc:sldMk cId="2780348243" sldId="307"/>
            <ac:spMk id="3" creationId="{00000000-0000-0000-0000-000000000000}"/>
          </ac:spMkLst>
        </pc:spChg>
      </pc:sldChg>
      <pc:sldChg chg="del">
        <pc:chgData name="Cesar Augusto Lopez Gallego" userId="0dfa9112-9251-4882-b472-cf2dfcee09d1" providerId="ADAL" clId="{501A0BFC-28CB-4013-9E64-11B18B096761}" dt="2025-04-28T14:20:54.727" v="181" actId="47"/>
        <pc:sldMkLst>
          <pc:docMk/>
          <pc:sldMk cId="3238253172" sldId="322"/>
        </pc:sldMkLst>
      </pc:sldChg>
      <pc:sldChg chg="del">
        <pc:chgData name="Cesar Augusto Lopez Gallego" userId="0dfa9112-9251-4882-b472-cf2dfcee09d1" providerId="ADAL" clId="{501A0BFC-28CB-4013-9E64-11B18B096761}" dt="2025-04-28T14:20:54.727" v="181" actId="47"/>
        <pc:sldMkLst>
          <pc:docMk/>
          <pc:sldMk cId="3397694713" sldId="323"/>
        </pc:sldMkLst>
      </pc:sldChg>
      <pc:sldChg chg="del">
        <pc:chgData name="Cesar Augusto Lopez Gallego" userId="0dfa9112-9251-4882-b472-cf2dfcee09d1" providerId="ADAL" clId="{501A0BFC-28CB-4013-9E64-11B18B096761}" dt="2025-04-28T12:48:28.563" v="13" actId="47"/>
        <pc:sldMkLst>
          <pc:docMk/>
          <pc:sldMk cId="2567649550" sldId="336"/>
        </pc:sldMkLst>
      </pc:sldChg>
      <pc:sldChg chg="del">
        <pc:chgData name="Cesar Augusto Lopez Gallego" userId="0dfa9112-9251-4882-b472-cf2dfcee09d1" providerId="ADAL" clId="{501A0BFC-28CB-4013-9E64-11B18B096761}" dt="2025-04-28T12:53:52.378" v="152" actId="47"/>
        <pc:sldMkLst>
          <pc:docMk/>
          <pc:sldMk cId="1332651354" sldId="341"/>
        </pc:sldMkLst>
      </pc:sldChg>
      <pc:sldChg chg="modSp del mod">
        <pc:chgData name="Cesar Augusto Lopez Gallego" userId="0dfa9112-9251-4882-b472-cf2dfcee09d1" providerId="ADAL" clId="{501A0BFC-28CB-4013-9E64-11B18B096761}" dt="2025-04-28T12:53:43.890" v="145" actId="47"/>
        <pc:sldMkLst>
          <pc:docMk/>
          <pc:sldMk cId="3469435590" sldId="343"/>
        </pc:sldMkLst>
        <pc:spChg chg="mod">
          <ac:chgData name="Cesar Augusto Lopez Gallego" userId="0dfa9112-9251-4882-b472-cf2dfcee09d1" providerId="ADAL" clId="{501A0BFC-28CB-4013-9E64-11B18B096761}" dt="2025-04-28T12:52:12.432" v="102" actId="27636"/>
          <ac:spMkLst>
            <pc:docMk/>
            <pc:sldMk cId="3469435590" sldId="343"/>
            <ac:spMk id="4" creationId="{3CA95101-28E1-4AE6-84AA-EFD043208058}"/>
          </ac:spMkLst>
        </pc:spChg>
      </pc:sldChg>
      <pc:sldChg chg="del">
        <pc:chgData name="Cesar Augusto Lopez Gallego" userId="0dfa9112-9251-4882-b472-cf2dfcee09d1" providerId="ADAL" clId="{501A0BFC-28CB-4013-9E64-11B18B096761}" dt="2025-04-28T13:21:07.695" v="168" actId="47"/>
        <pc:sldMkLst>
          <pc:docMk/>
          <pc:sldMk cId="2728460340" sldId="346"/>
        </pc:sldMkLst>
      </pc:sldChg>
      <pc:sldChg chg="del">
        <pc:chgData name="Cesar Augusto Lopez Gallego" userId="0dfa9112-9251-4882-b472-cf2dfcee09d1" providerId="ADAL" clId="{501A0BFC-28CB-4013-9E64-11B18B096761}" dt="2025-04-28T12:49:42.672" v="28" actId="47"/>
        <pc:sldMkLst>
          <pc:docMk/>
          <pc:sldMk cId="3156561567" sldId="355"/>
        </pc:sldMkLst>
      </pc:sldChg>
      <pc:sldChg chg="modSp del">
        <pc:chgData name="Cesar Augusto Lopez Gallego" userId="0dfa9112-9251-4882-b472-cf2dfcee09d1" providerId="ADAL" clId="{501A0BFC-28CB-4013-9E64-11B18B096761}" dt="2025-04-28T12:49:42.672" v="28" actId="47"/>
        <pc:sldMkLst>
          <pc:docMk/>
          <pc:sldMk cId="2509961500" sldId="356"/>
        </pc:sldMkLst>
        <pc:spChg chg="mod">
          <ac:chgData name="Cesar Augusto Lopez Gallego" userId="0dfa9112-9251-4882-b472-cf2dfcee09d1" providerId="ADAL" clId="{501A0BFC-28CB-4013-9E64-11B18B096761}" dt="2025-04-28T12:49:11.939" v="27" actId="20577"/>
          <ac:spMkLst>
            <pc:docMk/>
            <pc:sldMk cId="2509961500" sldId="356"/>
            <ac:spMk id="7" creationId="{EDD5C427-13EE-3DBF-8FEB-0C7454C0FDB9}"/>
          </ac:spMkLst>
        </pc:spChg>
      </pc:sldChg>
      <pc:sldChg chg="del">
        <pc:chgData name="Cesar Augusto Lopez Gallego" userId="0dfa9112-9251-4882-b472-cf2dfcee09d1" providerId="ADAL" clId="{501A0BFC-28CB-4013-9E64-11B18B096761}" dt="2025-04-28T12:53:50.737" v="151" actId="47"/>
        <pc:sldMkLst>
          <pc:docMk/>
          <pc:sldMk cId="1680049948" sldId="357"/>
        </pc:sldMkLst>
      </pc:sldChg>
      <pc:sldChg chg="modSp mod">
        <pc:chgData name="Cesar Augusto Lopez Gallego" userId="0dfa9112-9251-4882-b472-cf2dfcee09d1" providerId="ADAL" clId="{501A0BFC-28CB-4013-9E64-11B18B096761}" dt="2025-04-28T18:38:44.182" v="344" actId="1076"/>
        <pc:sldMkLst>
          <pc:docMk/>
          <pc:sldMk cId="2615151999" sldId="361"/>
        </pc:sldMkLst>
        <pc:spChg chg="mod">
          <ac:chgData name="Cesar Augusto Lopez Gallego" userId="0dfa9112-9251-4882-b472-cf2dfcee09d1" providerId="ADAL" clId="{501A0BFC-28CB-4013-9E64-11B18B096761}" dt="2025-04-28T18:38:44.182" v="344" actId="1076"/>
          <ac:spMkLst>
            <pc:docMk/>
            <pc:sldMk cId="2615151999" sldId="361"/>
            <ac:spMk id="2" creationId="{00000000-0000-0000-0000-000000000000}"/>
          </ac:spMkLst>
        </pc:spChg>
      </pc:sldChg>
      <pc:sldChg chg="modSp mod">
        <pc:chgData name="Cesar Augusto Lopez Gallego" userId="0dfa9112-9251-4882-b472-cf2dfcee09d1" providerId="ADAL" clId="{501A0BFC-28CB-4013-9E64-11B18B096761}" dt="2025-04-28T18:38:32.329" v="342" actId="1076"/>
        <pc:sldMkLst>
          <pc:docMk/>
          <pc:sldMk cId="1258091584" sldId="362"/>
        </pc:sldMkLst>
        <pc:spChg chg="mod">
          <ac:chgData name="Cesar Augusto Lopez Gallego" userId="0dfa9112-9251-4882-b472-cf2dfcee09d1" providerId="ADAL" clId="{501A0BFC-28CB-4013-9E64-11B18B096761}" dt="2025-04-28T18:38:32.329" v="342" actId="1076"/>
          <ac:spMkLst>
            <pc:docMk/>
            <pc:sldMk cId="1258091584" sldId="362"/>
            <ac:spMk id="6" creationId="{00000000-0000-0000-0000-000000000000}"/>
          </ac:spMkLst>
        </pc:spChg>
      </pc:sldChg>
      <pc:sldChg chg="del">
        <pc:chgData name="Cesar Augusto Lopez Gallego" userId="0dfa9112-9251-4882-b472-cf2dfcee09d1" providerId="ADAL" clId="{501A0BFC-28CB-4013-9E64-11B18B096761}" dt="2025-04-28T16:46:30.945" v="263" actId="47"/>
        <pc:sldMkLst>
          <pc:docMk/>
          <pc:sldMk cId="3466143394" sldId="363"/>
        </pc:sldMkLst>
      </pc:sldChg>
      <pc:sldChg chg="modSp mod">
        <pc:chgData name="Cesar Augusto Lopez Gallego" userId="0dfa9112-9251-4882-b472-cf2dfcee09d1" providerId="ADAL" clId="{501A0BFC-28CB-4013-9E64-11B18B096761}" dt="2025-04-28T16:48:35.670" v="264" actId="108"/>
        <pc:sldMkLst>
          <pc:docMk/>
          <pc:sldMk cId="1883603881" sldId="364"/>
        </pc:sldMkLst>
        <pc:spChg chg="mod">
          <ac:chgData name="Cesar Augusto Lopez Gallego" userId="0dfa9112-9251-4882-b472-cf2dfcee09d1" providerId="ADAL" clId="{501A0BFC-28CB-4013-9E64-11B18B096761}" dt="2025-04-28T16:48:35.670" v="264" actId="108"/>
          <ac:spMkLst>
            <pc:docMk/>
            <pc:sldMk cId="1883603881" sldId="364"/>
            <ac:spMk id="2" creationId="{00000000-0000-0000-0000-000000000000}"/>
          </ac:spMkLst>
        </pc:spChg>
      </pc:sldChg>
      <pc:sldChg chg="modSp">
        <pc:chgData name="Cesar Augusto Lopez Gallego" userId="0dfa9112-9251-4882-b472-cf2dfcee09d1" providerId="ADAL" clId="{501A0BFC-28CB-4013-9E64-11B18B096761}" dt="2025-04-28T12:54:19.320" v="153"/>
        <pc:sldMkLst>
          <pc:docMk/>
          <pc:sldMk cId="3568851837" sldId="366"/>
        </pc:sldMkLst>
        <pc:spChg chg="mod">
          <ac:chgData name="Cesar Augusto Lopez Gallego" userId="0dfa9112-9251-4882-b472-cf2dfcee09d1" providerId="ADAL" clId="{501A0BFC-28CB-4013-9E64-11B18B096761}" dt="2025-04-28T12:54:19.320" v="153"/>
          <ac:spMkLst>
            <pc:docMk/>
            <pc:sldMk cId="3568851837" sldId="366"/>
            <ac:spMk id="9" creationId="{00000000-0000-0000-0000-000000000000}"/>
          </ac:spMkLst>
        </pc:spChg>
      </pc:sldChg>
      <pc:sldChg chg="modSp mod">
        <pc:chgData name="Cesar Augusto Lopez Gallego" userId="0dfa9112-9251-4882-b472-cf2dfcee09d1" providerId="ADAL" clId="{501A0BFC-28CB-4013-9E64-11B18B096761}" dt="2025-04-28T16:33:24.681" v="212" actId="1076"/>
        <pc:sldMkLst>
          <pc:docMk/>
          <pc:sldMk cId="3601551298" sldId="369"/>
        </pc:sldMkLst>
        <pc:spChg chg="mod">
          <ac:chgData name="Cesar Augusto Lopez Gallego" userId="0dfa9112-9251-4882-b472-cf2dfcee09d1" providerId="ADAL" clId="{501A0BFC-28CB-4013-9E64-11B18B096761}" dt="2025-04-28T16:33:24.681" v="212" actId="1076"/>
          <ac:spMkLst>
            <pc:docMk/>
            <pc:sldMk cId="3601551298" sldId="369"/>
            <ac:spMk id="12" creationId="{00000000-0000-0000-0000-000000000000}"/>
          </ac:spMkLst>
        </pc:spChg>
      </pc:sldChg>
      <pc:sldChg chg="modSp mod">
        <pc:chgData name="Cesar Augusto Lopez Gallego" userId="0dfa9112-9251-4882-b472-cf2dfcee09d1" providerId="ADAL" clId="{501A0BFC-28CB-4013-9E64-11B18B096761}" dt="2025-04-28T16:33:35.521" v="214" actId="1076"/>
        <pc:sldMkLst>
          <pc:docMk/>
          <pc:sldMk cId="2403994726" sldId="370"/>
        </pc:sldMkLst>
        <pc:spChg chg="mod">
          <ac:chgData name="Cesar Augusto Lopez Gallego" userId="0dfa9112-9251-4882-b472-cf2dfcee09d1" providerId="ADAL" clId="{501A0BFC-28CB-4013-9E64-11B18B096761}" dt="2025-04-28T16:33:35.521" v="214" actId="1076"/>
          <ac:spMkLst>
            <pc:docMk/>
            <pc:sldMk cId="2403994726" sldId="370"/>
            <ac:spMk id="5" creationId="{00000000-0000-0000-0000-000000000000}"/>
          </ac:spMkLst>
        </pc:spChg>
      </pc:sldChg>
      <pc:sldChg chg="modSp mod">
        <pc:chgData name="Cesar Augusto Lopez Gallego" userId="0dfa9112-9251-4882-b472-cf2dfcee09d1" providerId="ADAL" clId="{501A0BFC-28CB-4013-9E64-11B18B096761}" dt="2025-04-28T16:34:34.975" v="216" actId="1076"/>
        <pc:sldMkLst>
          <pc:docMk/>
          <pc:sldMk cId="1625113722" sldId="374"/>
        </pc:sldMkLst>
        <pc:spChg chg="mod">
          <ac:chgData name="Cesar Augusto Lopez Gallego" userId="0dfa9112-9251-4882-b472-cf2dfcee09d1" providerId="ADAL" clId="{501A0BFC-28CB-4013-9E64-11B18B096761}" dt="2025-04-28T16:34:34.975" v="216" actId="1076"/>
          <ac:spMkLst>
            <pc:docMk/>
            <pc:sldMk cId="1625113722" sldId="374"/>
            <ac:spMk id="2" creationId="{00000000-0000-0000-0000-000000000000}"/>
          </ac:spMkLst>
        </pc:spChg>
      </pc:sldChg>
      <pc:sldChg chg="addSp delSp modSp add del mod">
        <pc:chgData name="Cesar Augusto Lopez Gallego" userId="0dfa9112-9251-4882-b472-cf2dfcee09d1" providerId="ADAL" clId="{501A0BFC-28CB-4013-9E64-11B18B096761}" dt="2025-04-28T16:36:55.418" v="227" actId="47"/>
        <pc:sldMkLst>
          <pc:docMk/>
          <pc:sldMk cId="3829878997" sldId="379"/>
        </pc:sldMkLst>
        <pc:spChg chg="mod">
          <ac:chgData name="Cesar Augusto Lopez Gallego" userId="0dfa9112-9251-4882-b472-cf2dfcee09d1" providerId="ADAL" clId="{501A0BFC-28CB-4013-9E64-11B18B096761}" dt="2025-04-28T16:36:48.509" v="225" actId="108"/>
          <ac:spMkLst>
            <pc:docMk/>
            <pc:sldMk cId="3829878997" sldId="379"/>
            <ac:spMk id="2" creationId="{00000000-0000-0000-0000-000000000000}"/>
          </ac:spMkLst>
        </pc:spChg>
        <pc:spChg chg="del">
          <ac:chgData name="Cesar Augusto Lopez Gallego" userId="0dfa9112-9251-4882-b472-cf2dfcee09d1" providerId="ADAL" clId="{501A0BFC-28CB-4013-9E64-11B18B096761}" dt="2025-04-28T16:36:33.558" v="222" actId="478"/>
          <ac:spMkLst>
            <pc:docMk/>
            <pc:sldMk cId="3829878997" sldId="379"/>
            <ac:spMk id="4" creationId="{00000000-0000-0000-0000-000000000000}"/>
          </ac:spMkLst>
        </pc:spChg>
        <pc:spChg chg="add del mod">
          <ac:chgData name="Cesar Augusto Lopez Gallego" userId="0dfa9112-9251-4882-b472-cf2dfcee09d1" providerId="ADAL" clId="{501A0BFC-28CB-4013-9E64-11B18B096761}" dt="2025-04-28T16:36:37.078" v="223" actId="478"/>
          <ac:spMkLst>
            <pc:docMk/>
            <pc:sldMk cId="3829878997" sldId="379"/>
            <ac:spMk id="8" creationId="{20E92C9D-9030-41E7-8A66-D9AEAC70A3C0}"/>
          </ac:spMkLst>
        </pc:spChg>
      </pc:sldChg>
      <pc:sldChg chg="addSp delSp modSp add mod">
        <pc:chgData name="Cesar Augusto Lopez Gallego" userId="0dfa9112-9251-4882-b472-cf2dfcee09d1" providerId="ADAL" clId="{501A0BFC-28CB-4013-9E64-11B18B096761}" dt="2025-04-28T16:38:23.190" v="250" actId="1076"/>
        <pc:sldMkLst>
          <pc:docMk/>
          <pc:sldMk cId="61576878" sldId="380"/>
        </pc:sldMkLst>
        <pc:spChg chg="mod">
          <ac:chgData name="Cesar Augusto Lopez Gallego" userId="0dfa9112-9251-4882-b472-cf2dfcee09d1" providerId="ADAL" clId="{501A0BFC-28CB-4013-9E64-11B18B096761}" dt="2025-04-28T16:36:44.950" v="224" actId="108"/>
          <ac:spMkLst>
            <pc:docMk/>
            <pc:sldMk cId="61576878" sldId="380"/>
            <ac:spMk id="2" creationId="{00000000-0000-0000-0000-000000000000}"/>
          </ac:spMkLst>
        </pc:spChg>
        <pc:spChg chg="del">
          <ac:chgData name="Cesar Augusto Lopez Gallego" userId="0dfa9112-9251-4882-b472-cf2dfcee09d1" providerId="ADAL" clId="{501A0BFC-28CB-4013-9E64-11B18B096761}" dt="2025-04-28T16:38:11.699" v="247" actId="21"/>
          <ac:spMkLst>
            <pc:docMk/>
            <pc:sldMk cId="61576878" sldId="380"/>
            <ac:spMk id="4" creationId="{00000000-0000-0000-0000-000000000000}"/>
          </ac:spMkLst>
        </pc:spChg>
        <pc:spChg chg="add mod">
          <ac:chgData name="Cesar Augusto Lopez Gallego" userId="0dfa9112-9251-4882-b472-cf2dfcee09d1" providerId="ADAL" clId="{501A0BFC-28CB-4013-9E64-11B18B096761}" dt="2025-04-28T16:38:23.190" v="250" actId="1076"/>
          <ac:spMkLst>
            <pc:docMk/>
            <pc:sldMk cId="61576878" sldId="380"/>
            <ac:spMk id="9" creationId="{CE414AE5-583A-4419-B540-02ABB463ECE1}"/>
          </ac:spMkLst>
        </pc:spChg>
        <pc:graphicFrameChg chg="mod">
          <ac:chgData name="Cesar Augusto Lopez Gallego" userId="0dfa9112-9251-4882-b472-cf2dfcee09d1" providerId="ADAL" clId="{501A0BFC-28CB-4013-9E64-11B18B096761}" dt="2025-04-28T16:38:16.519" v="248" actId="1076"/>
          <ac:graphicFrameMkLst>
            <pc:docMk/>
            <pc:sldMk cId="61576878" sldId="380"/>
            <ac:graphicFrameMk id="3" creationId="{00000000-0000-0000-0000-000000000000}"/>
          </ac:graphicFrameMkLst>
        </pc:graphicFrameChg>
        <pc:picChg chg="add mod">
          <ac:chgData name="Cesar Augusto Lopez Gallego" userId="0dfa9112-9251-4882-b472-cf2dfcee09d1" providerId="ADAL" clId="{501A0BFC-28CB-4013-9E64-11B18B096761}" dt="2025-04-28T16:38:16.519" v="248" actId="1076"/>
          <ac:picMkLst>
            <pc:docMk/>
            <pc:sldMk cId="61576878" sldId="380"/>
            <ac:picMk id="5" creationId="{E0E3802C-B1BB-46A1-9EDF-FEBBE604C1E2}"/>
          </ac:picMkLst>
        </pc:picChg>
        <pc:picChg chg="add mod">
          <ac:chgData name="Cesar Augusto Lopez Gallego" userId="0dfa9112-9251-4882-b472-cf2dfcee09d1" providerId="ADAL" clId="{501A0BFC-28CB-4013-9E64-11B18B096761}" dt="2025-04-28T16:38:16.519" v="248" actId="1076"/>
          <ac:picMkLst>
            <pc:docMk/>
            <pc:sldMk cId="61576878" sldId="380"/>
            <ac:picMk id="6" creationId="{B8B7C989-80F5-46F1-B4DF-4E26CEB36C9B}"/>
          </ac:picMkLst>
        </pc:picChg>
        <pc:picChg chg="add mod">
          <ac:chgData name="Cesar Augusto Lopez Gallego" userId="0dfa9112-9251-4882-b472-cf2dfcee09d1" providerId="ADAL" clId="{501A0BFC-28CB-4013-9E64-11B18B096761}" dt="2025-04-28T16:38:16.519" v="248" actId="1076"/>
          <ac:picMkLst>
            <pc:docMk/>
            <pc:sldMk cId="61576878" sldId="380"/>
            <ac:picMk id="7" creationId="{DC3BCED2-4A62-4ACF-9E1F-9140630BB5D0}"/>
          </ac:picMkLst>
        </pc:picChg>
        <pc:picChg chg="add mod">
          <ac:chgData name="Cesar Augusto Lopez Gallego" userId="0dfa9112-9251-4882-b472-cf2dfcee09d1" providerId="ADAL" clId="{501A0BFC-28CB-4013-9E64-11B18B096761}" dt="2025-04-28T16:38:16.519" v="248" actId="1076"/>
          <ac:picMkLst>
            <pc:docMk/>
            <pc:sldMk cId="61576878" sldId="380"/>
            <ac:picMk id="8" creationId="{BD6368CB-6EC1-4B1C-A27C-8CE89E62E402}"/>
          </ac:picMkLst>
        </pc:picChg>
      </pc:sldChg>
      <pc:sldChg chg="add">
        <pc:chgData name="Cesar Augusto Lopez Gallego" userId="0dfa9112-9251-4882-b472-cf2dfcee09d1" providerId="ADAL" clId="{501A0BFC-28CB-4013-9E64-11B18B096761}" dt="2025-04-28T16:39:50.354" v="251"/>
        <pc:sldMkLst>
          <pc:docMk/>
          <pc:sldMk cId="3814609550" sldId="393"/>
        </pc:sldMkLst>
      </pc:sldChg>
      <pc:sldChg chg="modSp add mod">
        <pc:chgData name="Cesar Augusto Lopez Gallego" userId="0dfa9112-9251-4882-b472-cf2dfcee09d1" providerId="ADAL" clId="{501A0BFC-28CB-4013-9E64-11B18B096761}" dt="2025-04-28T18:39:06.514" v="349" actId="1076"/>
        <pc:sldMkLst>
          <pc:docMk/>
          <pc:sldMk cId="3916281482" sldId="412"/>
        </pc:sldMkLst>
        <pc:spChg chg="mod">
          <ac:chgData name="Cesar Augusto Lopez Gallego" userId="0dfa9112-9251-4882-b472-cf2dfcee09d1" providerId="ADAL" clId="{501A0BFC-28CB-4013-9E64-11B18B096761}" dt="2025-04-28T18:39:06.514" v="349" actId="1076"/>
          <ac:spMkLst>
            <pc:docMk/>
            <pc:sldMk cId="3916281482" sldId="412"/>
            <ac:spMk id="5" creationId="{B02C95AC-BDB3-4C32-B7F4-0A9BE4F8CD6C}"/>
          </ac:spMkLst>
        </pc:spChg>
      </pc:sldChg>
      <pc:sldChg chg="modSp add mod">
        <pc:chgData name="Cesar Augusto Lopez Gallego" userId="0dfa9112-9251-4882-b472-cf2dfcee09d1" providerId="ADAL" clId="{501A0BFC-28CB-4013-9E64-11B18B096761}" dt="2025-04-28T18:38:59.940" v="348" actId="1076"/>
        <pc:sldMkLst>
          <pc:docMk/>
          <pc:sldMk cId="1701694821" sldId="413"/>
        </pc:sldMkLst>
        <pc:spChg chg="mod">
          <ac:chgData name="Cesar Augusto Lopez Gallego" userId="0dfa9112-9251-4882-b472-cf2dfcee09d1" providerId="ADAL" clId="{501A0BFC-28CB-4013-9E64-11B18B096761}" dt="2025-04-28T18:38:59.940" v="348" actId="1076"/>
          <ac:spMkLst>
            <pc:docMk/>
            <pc:sldMk cId="1701694821" sldId="413"/>
            <ac:spMk id="16" creationId="{C3DFF3AA-BC22-4CCD-849A-96659958B50E}"/>
          </ac:spMkLst>
        </pc:spChg>
      </pc:sldChg>
      <pc:sldChg chg="modSp add mod">
        <pc:chgData name="Cesar Augusto Lopez Gallego" userId="0dfa9112-9251-4882-b472-cf2dfcee09d1" providerId="ADAL" clId="{501A0BFC-28CB-4013-9E64-11B18B096761}" dt="2025-04-28T18:38:55.708" v="347" actId="1076"/>
        <pc:sldMkLst>
          <pc:docMk/>
          <pc:sldMk cId="363418056" sldId="414"/>
        </pc:sldMkLst>
        <pc:spChg chg="mod">
          <ac:chgData name="Cesar Augusto Lopez Gallego" userId="0dfa9112-9251-4882-b472-cf2dfcee09d1" providerId="ADAL" clId="{501A0BFC-28CB-4013-9E64-11B18B096761}" dt="2025-04-28T18:38:55.708" v="347" actId="1076"/>
          <ac:spMkLst>
            <pc:docMk/>
            <pc:sldMk cId="363418056" sldId="414"/>
            <ac:spMk id="4" creationId="{58268963-67F4-4A22-96A9-79D921010E16}"/>
          </ac:spMkLst>
        </pc:spChg>
      </pc:sldChg>
      <pc:sldChg chg="modSp add mod">
        <pc:chgData name="Cesar Augusto Lopez Gallego" userId="0dfa9112-9251-4882-b472-cf2dfcee09d1" providerId="ADAL" clId="{501A0BFC-28CB-4013-9E64-11B18B096761}" dt="2025-04-28T18:39:17.799" v="351" actId="1076"/>
        <pc:sldMkLst>
          <pc:docMk/>
          <pc:sldMk cId="807189667" sldId="415"/>
        </pc:sldMkLst>
        <pc:picChg chg="mod">
          <ac:chgData name="Cesar Augusto Lopez Gallego" userId="0dfa9112-9251-4882-b472-cf2dfcee09d1" providerId="ADAL" clId="{501A0BFC-28CB-4013-9E64-11B18B096761}" dt="2025-04-28T18:39:17.799" v="351" actId="1076"/>
          <ac:picMkLst>
            <pc:docMk/>
            <pc:sldMk cId="807189667" sldId="415"/>
            <ac:picMk id="6" creationId="{E822D48E-B745-44E6-B6F2-ECD1D8E836AD}"/>
          </ac:picMkLst>
        </pc:picChg>
      </pc:sldChg>
      <pc:sldChg chg="modSp mod ord">
        <pc:chgData name="Cesar Augusto Lopez Gallego" userId="0dfa9112-9251-4882-b472-cf2dfcee09d1" providerId="ADAL" clId="{501A0BFC-28CB-4013-9E64-11B18B096761}" dt="2025-04-28T16:35:42.147" v="220" actId="108"/>
        <pc:sldMkLst>
          <pc:docMk/>
          <pc:sldMk cId="316407643" sldId="416"/>
        </pc:sldMkLst>
        <pc:spChg chg="mod">
          <ac:chgData name="Cesar Augusto Lopez Gallego" userId="0dfa9112-9251-4882-b472-cf2dfcee09d1" providerId="ADAL" clId="{501A0BFC-28CB-4013-9E64-11B18B096761}" dt="2025-04-28T16:35:42.147" v="220" actId="108"/>
          <ac:spMkLst>
            <pc:docMk/>
            <pc:sldMk cId="316407643" sldId="416"/>
            <ac:spMk id="2" creationId="{B295C99F-068B-4662-A6A6-F4BCD7924F70}"/>
          </ac:spMkLst>
        </pc:spChg>
      </pc:sldChg>
      <pc:sldChg chg="modSp add mod">
        <pc:chgData name="Cesar Augusto Lopez Gallego" userId="0dfa9112-9251-4882-b472-cf2dfcee09d1" providerId="ADAL" clId="{501A0BFC-28CB-4013-9E64-11B18B096761}" dt="2025-04-28T18:39:11.355" v="350" actId="1076"/>
        <pc:sldMkLst>
          <pc:docMk/>
          <pc:sldMk cId="3296586953" sldId="418"/>
        </pc:sldMkLst>
        <pc:spChg chg="mod">
          <ac:chgData name="Cesar Augusto Lopez Gallego" userId="0dfa9112-9251-4882-b472-cf2dfcee09d1" providerId="ADAL" clId="{501A0BFC-28CB-4013-9E64-11B18B096761}" dt="2025-04-28T18:39:11.355" v="350" actId="1076"/>
          <ac:spMkLst>
            <pc:docMk/>
            <pc:sldMk cId="3296586953" sldId="418"/>
            <ac:spMk id="15" creationId="{27E9B951-748F-4D71-93AE-A9381E1E81E1}"/>
          </ac:spMkLst>
        </pc:spChg>
      </pc:sldChg>
      <pc:sldChg chg="modSp mod">
        <pc:chgData name="Cesar Augusto Lopez Gallego" userId="0dfa9112-9251-4882-b472-cf2dfcee09d1" providerId="ADAL" clId="{501A0BFC-28CB-4013-9E64-11B18B096761}" dt="2025-04-28T18:38:38.411" v="343" actId="1076"/>
        <pc:sldMkLst>
          <pc:docMk/>
          <pc:sldMk cId="686872311" sldId="420"/>
        </pc:sldMkLst>
        <pc:spChg chg="mod">
          <ac:chgData name="Cesar Augusto Lopez Gallego" userId="0dfa9112-9251-4882-b472-cf2dfcee09d1" providerId="ADAL" clId="{501A0BFC-28CB-4013-9E64-11B18B096761}" dt="2025-04-28T18:38:38.411" v="343" actId="1076"/>
          <ac:spMkLst>
            <pc:docMk/>
            <pc:sldMk cId="686872311" sldId="420"/>
            <ac:spMk id="18" creationId="{787330F7-C8B2-4D89-ADB6-FCD02C363D2F}"/>
          </ac:spMkLst>
        </pc:spChg>
      </pc:sldChg>
      <pc:sldChg chg="addSp delSp modSp mod">
        <pc:chgData name="Cesar Augusto Lopez Gallego" userId="0dfa9112-9251-4882-b472-cf2dfcee09d1" providerId="ADAL" clId="{501A0BFC-28CB-4013-9E64-11B18B096761}" dt="2025-04-28T18:38:28.682" v="341" actId="1076"/>
        <pc:sldMkLst>
          <pc:docMk/>
          <pc:sldMk cId="199744952" sldId="421"/>
        </pc:sldMkLst>
        <pc:spChg chg="mod">
          <ac:chgData name="Cesar Augusto Lopez Gallego" userId="0dfa9112-9251-4882-b472-cf2dfcee09d1" providerId="ADAL" clId="{501A0BFC-28CB-4013-9E64-11B18B096761}" dt="2025-04-28T18:38:28.682" v="341" actId="1076"/>
          <ac:spMkLst>
            <pc:docMk/>
            <pc:sldMk cId="199744952" sldId="421"/>
            <ac:spMk id="4" creationId="{76773EF8-4442-4CA5-9A06-1E1AC6943A15}"/>
          </ac:spMkLst>
        </pc:spChg>
        <pc:spChg chg="add del mod">
          <ac:chgData name="Cesar Augusto Lopez Gallego" userId="0dfa9112-9251-4882-b472-cf2dfcee09d1" providerId="ADAL" clId="{501A0BFC-28CB-4013-9E64-11B18B096761}" dt="2025-04-28T18:33:35.753" v="284"/>
          <ac:spMkLst>
            <pc:docMk/>
            <pc:sldMk cId="199744952" sldId="421"/>
            <ac:spMk id="16" creationId="{0F6DF0BE-4E91-4435-BF9C-B1BC1A3A7F1E}"/>
          </ac:spMkLst>
        </pc:spChg>
        <pc:spChg chg="add mod">
          <ac:chgData name="Cesar Augusto Lopez Gallego" userId="0dfa9112-9251-4882-b472-cf2dfcee09d1" providerId="ADAL" clId="{501A0BFC-28CB-4013-9E64-11B18B096761}" dt="2025-04-28T18:33:56.628" v="289" actId="1076"/>
          <ac:spMkLst>
            <pc:docMk/>
            <pc:sldMk cId="199744952" sldId="421"/>
            <ac:spMk id="18" creationId="{A703A079-A684-4BC9-A0C5-790008E94B53}"/>
          </ac:spMkLst>
        </pc:spChg>
        <pc:picChg chg="add mod">
          <ac:chgData name="Cesar Augusto Lopez Gallego" userId="0dfa9112-9251-4882-b472-cf2dfcee09d1" providerId="ADAL" clId="{501A0BFC-28CB-4013-9E64-11B18B096761}" dt="2025-04-28T18:34:01.345" v="290" actId="1076"/>
          <ac:picMkLst>
            <pc:docMk/>
            <pc:sldMk cId="199744952" sldId="421"/>
            <ac:picMk id="3" creationId="{3A3EE280-00F1-4A1B-983D-AFB5F3980FAE}"/>
          </ac:picMkLst>
        </pc:picChg>
        <pc:picChg chg="mod">
          <ac:chgData name="Cesar Augusto Lopez Gallego" userId="0dfa9112-9251-4882-b472-cf2dfcee09d1" providerId="ADAL" clId="{501A0BFC-28CB-4013-9E64-11B18B096761}" dt="2025-04-28T18:36:15.967" v="297" actId="1076"/>
          <ac:picMkLst>
            <pc:docMk/>
            <pc:sldMk cId="199744952" sldId="421"/>
            <ac:picMk id="5" creationId="{5F5CAB57-33C8-4B91-80EA-6B0666CF30B1}"/>
          </ac:picMkLst>
        </pc:picChg>
      </pc:sldChg>
      <pc:sldChg chg="modSp mod">
        <pc:chgData name="Cesar Augusto Lopez Gallego" userId="0dfa9112-9251-4882-b472-cf2dfcee09d1" providerId="ADAL" clId="{501A0BFC-28CB-4013-9E64-11B18B096761}" dt="2025-04-28T16:49:11.517" v="274" actId="108"/>
        <pc:sldMkLst>
          <pc:docMk/>
          <pc:sldMk cId="2004065171" sldId="422"/>
        </pc:sldMkLst>
        <pc:spChg chg="mod">
          <ac:chgData name="Cesar Augusto Lopez Gallego" userId="0dfa9112-9251-4882-b472-cf2dfcee09d1" providerId="ADAL" clId="{501A0BFC-28CB-4013-9E64-11B18B096761}" dt="2025-04-28T16:49:11.517" v="274" actId="108"/>
          <ac:spMkLst>
            <pc:docMk/>
            <pc:sldMk cId="2004065171" sldId="422"/>
            <ac:spMk id="4" creationId="{97AA3BFE-D6EE-4A8B-B495-A561E64240D1}"/>
          </ac:spMkLst>
        </pc:spChg>
      </pc:sldChg>
      <pc:sldChg chg="modSp mod">
        <pc:chgData name="Cesar Augusto Lopez Gallego" userId="0dfa9112-9251-4882-b472-cf2dfcee09d1" providerId="ADAL" clId="{501A0BFC-28CB-4013-9E64-11B18B096761}" dt="2025-04-28T16:45:53.941" v="262" actId="14100"/>
        <pc:sldMkLst>
          <pc:docMk/>
          <pc:sldMk cId="1773483496" sldId="423"/>
        </pc:sldMkLst>
        <pc:picChg chg="mod">
          <ac:chgData name="Cesar Augusto Lopez Gallego" userId="0dfa9112-9251-4882-b472-cf2dfcee09d1" providerId="ADAL" clId="{501A0BFC-28CB-4013-9E64-11B18B096761}" dt="2025-04-28T16:45:53.941" v="262" actId="14100"/>
          <ac:picMkLst>
            <pc:docMk/>
            <pc:sldMk cId="1773483496" sldId="423"/>
            <ac:picMk id="4" creationId="{9854F52E-E3B7-4E62-BCB0-319B2D943ABF}"/>
          </ac:picMkLst>
        </pc:picChg>
      </pc:sldChg>
      <pc:sldChg chg="delSp modSp del mod">
        <pc:chgData name="Cesar Augusto Lopez Gallego" userId="0dfa9112-9251-4882-b472-cf2dfcee09d1" providerId="ADAL" clId="{501A0BFC-28CB-4013-9E64-11B18B096761}" dt="2025-04-28T16:45:37.627" v="260" actId="2696"/>
        <pc:sldMkLst>
          <pc:docMk/>
          <pc:sldMk cId="2225893737" sldId="426"/>
        </pc:sldMkLst>
        <pc:picChg chg="del mod">
          <ac:chgData name="Cesar Augusto Lopez Gallego" userId="0dfa9112-9251-4882-b472-cf2dfcee09d1" providerId="ADAL" clId="{501A0BFC-28CB-4013-9E64-11B18B096761}" dt="2025-04-28T16:45:34.159" v="259" actId="478"/>
          <ac:picMkLst>
            <pc:docMk/>
            <pc:sldMk cId="2225893737" sldId="426"/>
            <ac:picMk id="4" creationId="{8A364E4D-20B0-4369-B9FF-AC45119AE01D}"/>
          </ac:picMkLst>
        </pc:picChg>
      </pc:sldChg>
      <pc:sldChg chg="modSp add mod ord">
        <pc:chgData name="Cesar Augusto Lopez Gallego" userId="0dfa9112-9251-4882-b472-cf2dfcee09d1" providerId="ADAL" clId="{501A0BFC-28CB-4013-9E64-11B18B096761}" dt="2025-04-28T18:37:26.629" v="308"/>
        <pc:sldMkLst>
          <pc:docMk/>
          <pc:sldMk cId="3540142093" sldId="427"/>
        </pc:sldMkLst>
        <pc:spChg chg="mod">
          <ac:chgData name="Cesar Augusto Lopez Gallego" userId="0dfa9112-9251-4882-b472-cf2dfcee09d1" providerId="ADAL" clId="{501A0BFC-28CB-4013-9E64-11B18B096761}" dt="2025-04-28T16:45:12.912" v="256" actId="1076"/>
          <ac:spMkLst>
            <pc:docMk/>
            <pc:sldMk cId="3540142093" sldId="427"/>
            <ac:spMk id="5" creationId="{01F6ADCA-A741-4D02-97C3-1D7741455014}"/>
          </ac:spMkLst>
        </pc:spChg>
        <pc:picChg chg="mod">
          <ac:chgData name="Cesar Augusto Lopez Gallego" userId="0dfa9112-9251-4882-b472-cf2dfcee09d1" providerId="ADAL" clId="{501A0BFC-28CB-4013-9E64-11B18B096761}" dt="2025-04-28T18:35:01.396" v="291" actId="1076"/>
          <ac:picMkLst>
            <pc:docMk/>
            <pc:sldMk cId="3540142093" sldId="427"/>
            <ac:picMk id="4" creationId="{13A9028F-FB52-4247-925C-A6D30F5DE797}"/>
          </ac:picMkLst>
        </pc:picChg>
      </pc:sldChg>
      <pc:sldChg chg="modSp mod">
        <pc:chgData name="Cesar Augusto Lopez Gallego" userId="0dfa9112-9251-4882-b472-cf2dfcee09d1" providerId="ADAL" clId="{501A0BFC-28CB-4013-9E64-11B18B096761}" dt="2025-04-28T18:38:51.112" v="346" actId="1076"/>
        <pc:sldMkLst>
          <pc:docMk/>
          <pc:sldMk cId="2546899043" sldId="428"/>
        </pc:sldMkLst>
        <pc:spChg chg="mod">
          <ac:chgData name="Cesar Augusto Lopez Gallego" userId="0dfa9112-9251-4882-b472-cf2dfcee09d1" providerId="ADAL" clId="{501A0BFC-28CB-4013-9E64-11B18B096761}" dt="2025-04-28T18:38:49.382" v="345" actId="1076"/>
          <ac:spMkLst>
            <pc:docMk/>
            <pc:sldMk cId="2546899043" sldId="428"/>
            <ac:spMk id="4" creationId="{2868FFE4-63A8-425E-A28A-F98AE02C8B6E}"/>
          </ac:spMkLst>
        </pc:spChg>
        <pc:picChg chg="mod">
          <ac:chgData name="Cesar Augusto Lopez Gallego" userId="0dfa9112-9251-4882-b472-cf2dfcee09d1" providerId="ADAL" clId="{501A0BFC-28CB-4013-9E64-11B18B096761}" dt="2025-04-28T18:38:51.112" v="346" actId="1076"/>
          <ac:picMkLst>
            <pc:docMk/>
            <pc:sldMk cId="2546899043" sldId="428"/>
            <ac:picMk id="6" creationId="{AFD295DF-9C60-4BD4-A1BD-3950E937E973}"/>
          </ac:picMkLst>
        </pc:picChg>
      </pc:sldChg>
      <pc:sldChg chg="modSp del modNotes">
        <pc:chgData name="Cesar Augusto Lopez Gallego" userId="0dfa9112-9251-4882-b472-cf2dfcee09d1" providerId="ADAL" clId="{501A0BFC-28CB-4013-9E64-11B18B096761}" dt="2025-04-28T13:21:24.073" v="178" actId="47"/>
        <pc:sldMkLst>
          <pc:docMk/>
          <pc:sldMk cId="2045735850" sldId="1059"/>
        </pc:sldMkLst>
        <pc:spChg chg="mod">
          <ac:chgData name="Cesar Augusto Lopez Gallego" userId="0dfa9112-9251-4882-b472-cf2dfcee09d1" providerId="ADAL" clId="{501A0BFC-28CB-4013-9E64-11B18B096761}" dt="2025-04-28T12:54:19.320" v="153"/>
          <ac:spMkLst>
            <pc:docMk/>
            <pc:sldMk cId="2045735850" sldId="1059"/>
            <ac:spMk id="2" creationId="{00000000-0000-0000-0000-000000000000}"/>
          </ac:spMkLst>
        </pc:spChg>
        <pc:spChg chg="mod">
          <ac:chgData name="Cesar Augusto Lopez Gallego" userId="0dfa9112-9251-4882-b472-cf2dfcee09d1" providerId="ADAL" clId="{501A0BFC-28CB-4013-9E64-11B18B096761}" dt="2025-04-28T12:54:19.320" v="153"/>
          <ac:spMkLst>
            <pc:docMk/>
            <pc:sldMk cId="2045735850" sldId="1059"/>
            <ac:spMk id="3" creationId="{00000000-0000-0000-0000-000000000000}"/>
          </ac:spMkLst>
        </pc:spChg>
      </pc:sldChg>
      <pc:sldChg chg="del">
        <pc:chgData name="Cesar Augusto Lopez Gallego" userId="0dfa9112-9251-4882-b472-cf2dfcee09d1" providerId="ADAL" clId="{501A0BFC-28CB-4013-9E64-11B18B096761}" dt="2025-04-28T12:49:48.125" v="29" actId="47"/>
        <pc:sldMkLst>
          <pc:docMk/>
          <pc:sldMk cId="4290180166" sldId="1061"/>
        </pc:sldMkLst>
      </pc:sldChg>
      <pc:sldChg chg="del">
        <pc:chgData name="Cesar Augusto Lopez Gallego" userId="0dfa9112-9251-4882-b472-cf2dfcee09d1" providerId="ADAL" clId="{501A0BFC-28CB-4013-9E64-11B18B096761}" dt="2025-04-28T12:49:53.102" v="30" actId="47"/>
        <pc:sldMkLst>
          <pc:docMk/>
          <pc:sldMk cId="3932300852" sldId="1064"/>
        </pc:sldMkLst>
      </pc:sldChg>
      <pc:sldChg chg="del">
        <pc:chgData name="Cesar Augusto Lopez Gallego" userId="0dfa9112-9251-4882-b472-cf2dfcee09d1" providerId="ADAL" clId="{501A0BFC-28CB-4013-9E64-11B18B096761}" dt="2025-04-28T14:20:54.727" v="181" actId="47"/>
        <pc:sldMkLst>
          <pc:docMk/>
          <pc:sldMk cId="179401877" sldId="1065"/>
        </pc:sldMkLst>
      </pc:sldChg>
      <pc:sldChg chg="del">
        <pc:chgData name="Cesar Augusto Lopez Gallego" userId="0dfa9112-9251-4882-b472-cf2dfcee09d1" providerId="ADAL" clId="{501A0BFC-28CB-4013-9E64-11B18B096761}" dt="2025-04-28T12:53:46.347" v="146" actId="47"/>
        <pc:sldMkLst>
          <pc:docMk/>
          <pc:sldMk cId="3017964656" sldId="1066"/>
        </pc:sldMkLst>
      </pc:sldChg>
      <pc:sldChg chg="del">
        <pc:chgData name="Cesar Augusto Lopez Gallego" userId="0dfa9112-9251-4882-b472-cf2dfcee09d1" providerId="ADAL" clId="{501A0BFC-28CB-4013-9E64-11B18B096761}" dt="2025-04-28T12:53:49.261" v="150" actId="47"/>
        <pc:sldMkLst>
          <pc:docMk/>
          <pc:sldMk cId="1062557155" sldId="1067"/>
        </pc:sldMkLst>
      </pc:sldChg>
      <pc:sldChg chg="modSp del">
        <pc:chgData name="Cesar Augusto Lopez Gallego" userId="0dfa9112-9251-4882-b472-cf2dfcee09d1" providerId="ADAL" clId="{501A0BFC-28CB-4013-9E64-11B18B096761}" dt="2025-04-28T14:20:54.727" v="181" actId="47"/>
        <pc:sldMkLst>
          <pc:docMk/>
          <pc:sldMk cId="4103755018" sldId="1068"/>
        </pc:sldMkLst>
        <pc:spChg chg="mod">
          <ac:chgData name="Cesar Augusto Lopez Gallego" userId="0dfa9112-9251-4882-b472-cf2dfcee09d1" providerId="ADAL" clId="{501A0BFC-28CB-4013-9E64-11B18B096761}" dt="2025-04-28T12:54:19.320" v="153"/>
          <ac:spMkLst>
            <pc:docMk/>
            <pc:sldMk cId="4103755018" sldId="1068"/>
            <ac:spMk id="6" creationId="{EB04A90E-53FA-40D4-8F89-B31F2751C091}"/>
          </ac:spMkLst>
        </pc:spChg>
      </pc:sldChg>
      <pc:sldChg chg="del">
        <pc:chgData name="Cesar Augusto Lopez Gallego" userId="0dfa9112-9251-4882-b472-cf2dfcee09d1" providerId="ADAL" clId="{501A0BFC-28CB-4013-9E64-11B18B096761}" dt="2025-04-28T14:20:54.727" v="181" actId="47"/>
        <pc:sldMkLst>
          <pc:docMk/>
          <pc:sldMk cId="4283875435" sldId="1069"/>
        </pc:sldMkLst>
      </pc:sldChg>
      <pc:sldChg chg="del">
        <pc:chgData name="Cesar Augusto Lopez Gallego" userId="0dfa9112-9251-4882-b472-cf2dfcee09d1" providerId="ADAL" clId="{501A0BFC-28CB-4013-9E64-11B18B096761}" dt="2025-04-28T12:49:42.672" v="28" actId="47"/>
        <pc:sldMkLst>
          <pc:docMk/>
          <pc:sldMk cId="1134793371" sldId="1071"/>
        </pc:sldMkLst>
      </pc:sldChg>
      <pc:sldChg chg="del">
        <pc:chgData name="Cesar Augusto Lopez Gallego" userId="0dfa9112-9251-4882-b472-cf2dfcee09d1" providerId="ADAL" clId="{501A0BFC-28CB-4013-9E64-11B18B096761}" dt="2025-04-28T12:49:48.125" v="29" actId="47"/>
        <pc:sldMkLst>
          <pc:docMk/>
          <pc:sldMk cId="1434503912" sldId="1072"/>
        </pc:sldMkLst>
      </pc:sldChg>
      <pc:sldChg chg="addSp delSp modSp new mod">
        <pc:chgData name="Cesar Augusto Lopez Gallego" userId="0dfa9112-9251-4882-b472-cf2dfcee09d1" providerId="ADAL" clId="{501A0BFC-28CB-4013-9E64-11B18B096761}" dt="2025-04-28T18:43:19.488" v="392" actId="14100"/>
        <pc:sldMkLst>
          <pc:docMk/>
          <pc:sldMk cId="2533825287" sldId="1074"/>
        </pc:sldMkLst>
        <pc:spChg chg="del">
          <ac:chgData name="Cesar Augusto Lopez Gallego" userId="0dfa9112-9251-4882-b472-cf2dfcee09d1" providerId="ADAL" clId="{501A0BFC-28CB-4013-9E64-11B18B096761}" dt="2025-04-28T16:30:31.855" v="183" actId="478"/>
          <ac:spMkLst>
            <pc:docMk/>
            <pc:sldMk cId="2533825287" sldId="1074"/>
            <ac:spMk id="2" creationId="{DACC579E-5223-49E1-9E95-84B180AE545B}"/>
          </ac:spMkLst>
        </pc:spChg>
        <pc:spChg chg="del">
          <ac:chgData name="Cesar Augusto Lopez Gallego" userId="0dfa9112-9251-4882-b472-cf2dfcee09d1" providerId="ADAL" clId="{501A0BFC-28CB-4013-9E64-11B18B096761}" dt="2025-04-28T16:30:31.855" v="183" actId="478"/>
          <ac:spMkLst>
            <pc:docMk/>
            <pc:sldMk cId="2533825287" sldId="1074"/>
            <ac:spMk id="3" creationId="{EF66A5E1-3752-42A0-9A4B-C640686F2E0C}"/>
          </ac:spMkLst>
        </pc:spChg>
        <pc:spChg chg="add mod">
          <ac:chgData name="Cesar Augusto Lopez Gallego" userId="0dfa9112-9251-4882-b472-cf2dfcee09d1" providerId="ADAL" clId="{501A0BFC-28CB-4013-9E64-11B18B096761}" dt="2025-04-28T16:30:43.295" v="195" actId="20577"/>
          <ac:spMkLst>
            <pc:docMk/>
            <pc:sldMk cId="2533825287" sldId="1074"/>
            <ac:spMk id="5" creationId="{603B9BCA-51C0-4FDA-A2CE-0DDE661C7B72}"/>
          </ac:spMkLst>
        </pc:spChg>
        <pc:spChg chg="add del mod">
          <ac:chgData name="Cesar Augusto Lopez Gallego" userId="0dfa9112-9251-4882-b472-cf2dfcee09d1" providerId="ADAL" clId="{501A0BFC-28CB-4013-9E64-11B18B096761}" dt="2025-04-28T16:30:47.541" v="197"/>
          <ac:spMkLst>
            <pc:docMk/>
            <pc:sldMk cId="2533825287" sldId="1074"/>
            <ac:spMk id="6" creationId="{6AD69867-5C9E-402F-9039-9FA09619A2FC}"/>
          </ac:spMkLst>
        </pc:spChg>
        <pc:spChg chg="add mod">
          <ac:chgData name="Cesar Augusto Lopez Gallego" userId="0dfa9112-9251-4882-b472-cf2dfcee09d1" providerId="ADAL" clId="{501A0BFC-28CB-4013-9E64-11B18B096761}" dt="2025-04-28T18:43:19.488" v="392" actId="14100"/>
          <ac:spMkLst>
            <pc:docMk/>
            <pc:sldMk cId="2533825287" sldId="1074"/>
            <ac:spMk id="8" creationId="{C73CCD42-CD54-4F06-9A40-868FED4C052F}"/>
          </ac:spMkLst>
        </pc:spChg>
      </pc:sldChg>
      <pc:sldChg chg="addSp modSp new mod ord">
        <pc:chgData name="Cesar Augusto Lopez Gallego" userId="0dfa9112-9251-4882-b472-cf2dfcee09d1" providerId="ADAL" clId="{501A0BFC-28CB-4013-9E64-11B18B096761}" dt="2025-04-28T18:38:06.646" v="339" actId="404"/>
        <pc:sldMkLst>
          <pc:docMk/>
          <pc:sldMk cId="507050410" sldId="1075"/>
        </pc:sldMkLst>
        <pc:spChg chg="add mod">
          <ac:chgData name="Cesar Augusto Lopez Gallego" userId="0dfa9112-9251-4882-b472-cf2dfcee09d1" providerId="ADAL" clId="{501A0BFC-28CB-4013-9E64-11B18B096761}" dt="2025-04-28T18:38:06.646" v="339" actId="404"/>
          <ac:spMkLst>
            <pc:docMk/>
            <pc:sldMk cId="507050410" sldId="1075"/>
            <ac:spMk id="9" creationId="{7BF85F53-CA91-4AC5-ABF9-36DCE82FA029}"/>
          </ac:spMkLst>
        </pc:spChg>
        <pc:picChg chg="add mod">
          <ac:chgData name="Cesar Augusto Lopez Gallego" userId="0dfa9112-9251-4882-b472-cf2dfcee09d1" providerId="ADAL" clId="{501A0BFC-28CB-4013-9E64-11B18B096761}" dt="2025-04-28T18:37:50.106" v="313" actId="1076"/>
          <ac:picMkLst>
            <pc:docMk/>
            <pc:sldMk cId="507050410" sldId="1075"/>
            <ac:picMk id="3" creationId="{F1AB0E29-53CC-41F6-BD1A-0D342F840F1F}"/>
          </ac:picMkLst>
        </pc:picChg>
        <pc:picChg chg="add mod">
          <ac:chgData name="Cesar Augusto Lopez Gallego" userId="0dfa9112-9251-4882-b472-cf2dfcee09d1" providerId="ADAL" clId="{501A0BFC-28CB-4013-9E64-11B18B096761}" dt="2025-04-28T18:36:48.383" v="301" actId="1076"/>
          <ac:picMkLst>
            <pc:docMk/>
            <pc:sldMk cId="507050410" sldId="1075"/>
            <ac:picMk id="5" creationId="{E906E4C3-BD06-4749-BAF3-70CF0A5FCD24}"/>
          </ac:picMkLst>
        </pc:picChg>
        <pc:picChg chg="add mod">
          <ac:chgData name="Cesar Augusto Lopez Gallego" userId="0dfa9112-9251-4882-b472-cf2dfcee09d1" providerId="ADAL" clId="{501A0BFC-28CB-4013-9E64-11B18B096761}" dt="2025-04-28T18:37:51.319" v="314" actId="1076"/>
          <ac:picMkLst>
            <pc:docMk/>
            <pc:sldMk cId="507050410" sldId="1075"/>
            <ac:picMk id="7" creationId="{787FF9A3-22D1-4324-8A5D-73659891AFC2}"/>
          </ac:picMkLst>
        </pc:picChg>
      </pc:sldChg>
      <pc:sldChg chg="addSp modSp new mod">
        <pc:chgData name="Cesar Augusto Lopez Gallego" userId="0dfa9112-9251-4882-b472-cf2dfcee09d1" providerId="ADAL" clId="{501A0BFC-28CB-4013-9E64-11B18B096761}" dt="2025-04-28T18:41:38.867" v="360" actId="14100"/>
        <pc:sldMkLst>
          <pc:docMk/>
          <pc:sldMk cId="1590007977" sldId="1076"/>
        </pc:sldMkLst>
        <pc:picChg chg="add mod">
          <ac:chgData name="Cesar Augusto Lopez Gallego" userId="0dfa9112-9251-4882-b472-cf2dfcee09d1" providerId="ADAL" clId="{501A0BFC-28CB-4013-9E64-11B18B096761}" dt="2025-04-28T18:41:38.867" v="360" actId="14100"/>
          <ac:picMkLst>
            <pc:docMk/>
            <pc:sldMk cId="1590007977" sldId="1076"/>
            <ac:picMk id="3" creationId="{6DD286B9-C615-44F5-B96D-A31442BA40BC}"/>
          </ac:picMkLst>
        </pc:picChg>
      </pc:sldChg>
      <pc:sldMasterChg chg="delSldLayout">
        <pc:chgData name="Cesar Augusto Lopez Gallego" userId="0dfa9112-9251-4882-b472-cf2dfcee09d1" providerId="ADAL" clId="{501A0BFC-28CB-4013-9E64-11B18B096761}" dt="2025-04-28T14:20:54.727" v="181" actId="47"/>
        <pc:sldMasterMkLst>
          <pc:docMk/>
          <pc:sldMasterMk cId="1576273726" sldId="2147483672"/>
        </pc:sldMasterMkLst>
        <pc:sldLayoutChg chg="del">
          <pc:chgData name="Cesar Augusto Lopez Gallego" userId="0dfa9112-9251-4882-b472-cf2dfcee09d1" providerId="ADAL" clId="{501A0BFC-28CB-4013-9E64-11B18B096761}" dt="2025-04-28T14:20:54.727" v="181" actId="47"/>
          <pc:sldLayoutMkLst>
            <pc:docMk/>
            <pc:sldMasterMk cId="1576273726" sldId="2147483672"/>
            <pc:sldLayoutMk cId="3751642679" sldId="2147483707"/>
          </pc:sldLayoutMkLst>
        </pc:sldLayoutChg>
        <pc:sldLayoutChg chg="del">
          <pc:chgData name="Cesar Augusto Lopez Gallego" userId="0dfa9112-9251-4882-b472-cf2dfcee09d1" providerId="ADAL" clId="{501A0BFC-28CB-4013-9E64-11B18B096761}" dt="2025-04-28T12:49:42.672" v="28" actId="47"/>
          <pc:sldLayoutMkLst>
            <pc:docMk/>
            <pc:sldMasterMk cId="1576273726" sldId="2147483672"/>
            <pc:sldLayoutMk cId="2165166560" sldId="2147483710"/>
          </pc:sldLayoutMkLst>
        </pc:sldLayoutChg>
      </pc:sldMasterChg>
    </pc:docChg>
  </pc:docChgLst>
</pc:chgInfo>
</file>

<file path=ppt/diagrams/_rels/data5.xml.rels><?xml version="1.0" encoding="UTF-8" standalone="yes"?>
<Relationships xmlns="http://schemas.openxmlformats.org/package/2006/relationships"><Relationship Id="rId1" Type="http://schemas.openxmlformats.org/officeDocument/2006/relationships/image" Target="../media/image12.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5B4BFD-8EE4-4FF7-81D1-F8F9D4F5306C}" type="doc">
      <dgm:prSet loTypeId="urn:microsoft.com/office/officeart/2005/8/layout/default" loCatId="list" qsTypeId="urn:microsoft.com/office/officeart/2005/8/quickstyle/simple1" qsCatId="simple" csTypeId="urn:microsoft.com/office/officeart/2005/8/colors/accent6_1" csCatId="accent6" phldr="1"/>
      <dgm:spPr/>
      <dgm:t>
        <a:bodyPr/>
        <a:lstStyle/>
        <a:p>
          <a:endParaRPr lang="es-ES"/>
        </a:p>
      </dgm:t>
    </dgm:pt>
    <dgm:pt modelId="{4EA5CA80-F5CC-4BC3-99E8-8AA61DD5E23C}">
      <dgm:prSet custT="1"/>
      <dgm:spPr>
        <a:ln w="38100">
          <a:solidFill>
            <a:srgbClr val="00B050"/>
          </a:solidFill>
        </a:ln>
      </dgm:spPr>
      <dgm:t>
        <a:bodyPr/>
        <a:lstStyle/>
        <a:p>
          <a:pPr rtl="0"/>
          <a:r>
            <a:rPr lang="es-CO" sz="1600"/>
            <a:t>Diferentes áreas de la compañía dan diferentes respuestas a las mismas interrogantes?</a:t>
          </a:r>
        </a:p>
      </dgm:t>
    </dgm:pt>
    <dgm:pt modelId="{F9615B4E-28CD-4E30-A074-23384B1431C9}" type="parTrans" cxnId="{3D865BC6-25B3-4ADF-B044-8D172FD77F05}">
      <dgm:prSet/>
      <dgm:spPr/>
      <dgm:t>
        <a:bodyPr/>
        <a:lstStyle/>
        <a:p>
          <a:endParaRPr lang="es-ES" sz="2000">
            <a:solidFill>
              <a:schemeClr val="tx1"/>
            </a:solidFill>
          </a:endParaRPr>
        </a:p>
      </dgm:t>
    </dgm:pt>
    <dgm:pt modelId="{3943B859-67AA-4376-AD08-24E6E2273F25}" type="sibTrans" cxnId="{3D865BC6-25B3-4ADF-B044-8D172FD77F05}">
      <dgm:prSet/>
      <dgm:spPr/>
      <dgm:t>
        <a:bodyPr/>
        <a:lstStyle/>
        <a:p>
          <a:endParaRPr lang="es-ES" sz="2000">
            <a:solidFill>
              <a:schemeClr val="tx1"/>
            </a:solidFill>
          </a:endParaRPr>
        </a:p>
      </dgm:t>
    </dgm:pt>
    <dgm:pt modelId="{A269FE60-5ED9-4191-A8DA-331135399847}">
      <dgm:prSet custT="1"/>
      <dgm:spPr>
        <a:ln w="38100">
          <a:solidFill>
            <a:srgbClr val="00B050"/>
          </a:solidFill>
        </a:ln>
      </dgm:spPr>
      <dgm:t>
        <a:bodyPr/>
        <a:lstStyle/>
        <a:p>
          <a:pPr rtl="0"/>
          <a:r>
            <a:rPr lang="es-CO" sz="1600" dirty="0"/>
            <a:t>Cumplir con los lineamientos y disposiciones de los entes reguladores demanda un gran esfuerzo e inversiones de infraestructura </a:t>
          </a:r>
        </a:p>
      </dgm:t>
    </dgm:pt>
    <dgm:pt modelId="{FB9AEC2F-E930-422C-B63F-E5A24C0DF87B}" type="parTrans" cxnId="{DED71067-96E8-4AC2-A446-A17ED4F8817E}">
      <dgm:prSet/>
      <dgm:spPr/>
      <dgm:t>
        <a:bodyPr/>
        <a:lstStyle/>
        <a:p>
          <a:endParaRPr lang="es-ES" sz="2000">
            <a:solidFill>
              <a:schemeClr val="tx1"/>
            </a:solidFill>
          </a:endParaRPr>
        </a:p>
      </dgm:t>
    </dgm:pt>
    <dgm:pt modelId="{ECB6AFED-808E-401B-BB06-9DA04A6CC26C}" type="sibTrans" cxnId="{DED71067-96E8-4AC2-A446-A17ED4F8817E}">
      <dgm:prSet/>
      <dgm:spPr/>
      <dgm:t>
        <a:bodyPr/>
        <a:lstStyle/>
        <a:p>
          <a:endParaRPr lang="es-ES" sz="2000">
            <a:solidFill>
              <a:schemeClr val="tx1"/>
            </a:solidFill>
          </a:endParaRPr>
        </a:p>
      </dgm:t>
    </dgm:pt>
    <dgm:pt modelId="{987CEDE2-1D3F-44BF-B208-33D63A873E31}">
      <dgm:prSet custT="1"/>
      <dgm:spPr>
        <a:ln w="38100">
          <a:solidFill>
            <a:srgbClr val="00B050"/>
          </a:solidFill>
        </a:ln>
      </dgm:spPr>
      <dgm:t>
        <a:bodyPr/>
        <a:lstStyle/>
        <a:p>
          <a:pPr rtl="0"/>
          <a:r>
            <a:rPr lang="es-CO" sz="1600"/>
            <a:t>No existe agilidad para cumplir con las estrategias del negocio. Cada iniciativa que se requiere implementar es “como iniciar desde cero” </a:t>
          </a:r>
        </a:p>
      </dgm:t>
    </dgm:pt>
    <dgm:pt modelId="{74087E35-BD62-4A26-A7AE-4622348A2717}" type="parTrans" cxnId="{8B21DEA4-492E-4B4E-80A0-DDEB9592FAD0}">
      <dgm:prSet/>
      <dgm:spPr/>
      <dgm:t>
        <a:bodyPr/>
        <a:lstStyle/>
        <a:p>
          <a:endParaRPr lang="es-ES" sz="2000">
            <a:solidFill>
              <a:schemeClr val="tx1"/>
            </a:solidFill>
          </a:endParaRPr>
        </a:p>
      </dgm:t>
    </dgm:pt>
    <dgm:pt modelId="{7CA8B68E-9F30-49D4-8C03-AF16043AD613}" type="sibTrans" cxnId="{8B21DEA4-492E-4B4E-80A0-DDEB9592FAD0}">
      <dgm:prSet/>
      <dgm:spPr/>
      <dgm:t>
        <a:bodyPr/>
        <a:lstStyle/>
        <a:p>
          <a:endParaRPr lang="es-ES" sz="2000">
            <a:solidFill>
              <a:schemeClr val="tx1"/>
            </a:solidFill>
          </a:endParaRPr>
        </a:p>
      </dgm:t>
    </dgm:pt>
    <dgm:pt modelId="{6746465E-BA24-4049-9F5C-53065B44A583}">
      <dgm:prSet custT="1"/>
      <dgm:spPr>
        <a:ln w="38100">
          <a:solidFill>
            <a:srgbClr val="00B050"/>
          </a:solidFill>
        </a:ln>
      </dgm:spPr>
      <dgm:t>
        <a:bodyPr/>
        <a:lstStyle/>
        <a:p>
          <a:pPr rtl="0"/>
          <a:r>
            <a:rPr lang="es-CO" sz="1600"/>
            <a:t>Las áreas de Tecnología se convierten en cuellos de botella </a:t>
          </a:r>
        </a:p>
      </dgm:t>
    </dgm:pt>
    <dgm:pt modelId="{850A41B9-D114-4E61-A360-901ACD0CF25F}" type="parTrans" cxnId="{1B3C3563-9564-492B-81D5-A7C33CCB8BC6}">
      <dgm:prSet/>
      <dgm:spPr/>
      <dgm:t>
        <a:bodyPr/>
        <a:lstStyle/>
        <a:p>
          <a:endParaRPr lang="es-ES" sz="2000">
            <a:solidFill>
              <a:schemeClr val="tx1"/>
            </a:solidFill>
          </a:endParaRPr>
        </a:p>
      </dgm:t>
    </dgm:pt>
    <dgm:pt modelId="{56D60132-52D6-4BA7-B27F-AE1E30A7E481}" type="sibTrans" cxnId="{1B3C3563-9564-492B-81D5-A7C33CCB8BC6}">
      <dgm:prSet/>
      <dgm:spPr/>
      <dgm:t>
        <a:bodyPr/>
        <a:lstStyle/>
        <a:p>
          <a:endParaRPr lang="es-ES" sz="2000">
            <a:solidFill>
              <a:schemeClr val="tx1"/>
            </a:solidFill>
          </a:endParaRPr>
        </a:p>
      </dgm:t>
    </dgm:pt>
    <dgm:pt modelId="{6F08ED64-AF83-4B22-8C5B-1A513E9735C2}">
      <dgm:prSet custT="1"/>
      <dgm:spPr>
        <a:ln w="38100">
          <a:solidFill>
            <a:srgbClr val="00B050"/>
          </a:solidFill>
        </a:ln>
      </dgm:spPr>
      <dgm:t>
        <a:bodyPr/>
        <a:lstStyle/>
        <a:p>
          <a:pPr rtl="0"/>
          <a:r>
            <a:rPr lang="es-CO" sz="1600"/>
            <a:t>Existen diferentes procesos de negocio, cada uno con diferentes sistemas y realizando la misma actividad a lo largo de la empresa. </a:t>
          </a:r>
        </a:p>
      </dgm:t>
    </dgm:pt>
    <dgm:pt modelId="{56C87585-C72F-4E7B-9C77-D11D4DCCD511}" type="parTrans" cxnId="{CD551F9C-1650-45EA-AB5F-17C578988C89}">
      <dgm:prSet/>
      <dgm:spPr/>
      <dgm:t>
        <a:bodyPr/>
        <a:lstStyle/>
        <a:p>
          <a:endParaRPr lang="es-ES" sz="2000">
            <a:solidFill>
              <a:schemeClr val="tx1"/>
            </a:solidFill>
          </a:endParaRPr>
        </a:p>
      </dgm:t>
    </dgm:pt>
    <dgm:pt modelId="{63EF283D-1F32-4F22-BE16-A3F4AD55FA49}" type="sibTrans" cxnId="{CD551F9C-1650-45EA-AB5F-17C578988C89}">
      <dgm:prSet/>
      <dgm:spPr/>
      <dgm:t>
        <a:bodyPr/>
        <a:lstStyle/>
        <a:p>
          <a:endParaRPr lang="es-ES" sz="2000">
            <a:solidFill>
              <a:schemeClr val="tx1"/>
            </a:solidFill>
          </a:endParaRPr>
        </a:p>
      </dgm:t>
    </dgm:pt>
    <dgm:pt modelId="{4F6F9D2D-FCE6-4550-92D6-B9DC3875EF58}" type="pres">
      <dgm:prSet presAssocID="{BD5B4BFD-8EE4-4FF7-81D1-F8F9D4F5306C}" presName="diagram" presStyleCnt="0">
        <dgm:presLayoutVars>
          <dgm:dir/>
          <dgm:resizeHandles val="exact"/>
        </dgm:presLayoutVars>
      </dgm:prSet>
      <dgm:spPr/>
    </dgm:pt>
    <dgm:pt modelId="{FC643DB0-2798-486D-8802-360D9618EBC3}" type="pres">
      <dgm:prSet presAssocID="{4EA5CA80-F5CC-4BC3-99E8-8AA61DD5E23C}" presName="node" presStyleLbl="node1" presStyleIdx="0" presStyleCnt="5" custScaleY="72244">
        <dgm:presLayoutVars>
          <dgm:bulletEnabled val="1"/>
        </dgm:presLayoutVars>
      </dgm:prSet>
      <dgm:spPr>
        <a:prstGeom prst="ellipse">
          <a:avLst/>
        </a:prstGeom>
      </dgm:spPr>
    </dgm:pt>
    <dgm:pt modelId="{5D42449C-0136-45FA-BC54-D4CA3B1FAAE1}" type="pres">
      <dgm:prSet presAssocID="{3943B859-67AA-4376-AD08-24E6E2273F25}" presName="sibTrans" presStyleCnt="0"/>
      <dgm:spPr/>
    </dgm:pt>
    <dgm:pt modelId="{F98E5E46-5464-452D-BFA7-FAA68B45A92B}" type="pres">
      <dgm:prSet presAssocID="{A269FE60-5ED9-4191-A8DA-331135399847}" presName="node" presStyleLbl="node1" presStyleIdx="1" presStyleCnt="5">
        <dgm:presLayoutVars>
          <dgm:bulletEnabled val="1"/>
        </dgm:presLayoutVars>
      </dgm:prSet>
      <dgm:spPr>
        <a:prstGeom prst="ellipse">
          <a:avLst/>
        </a:prstGeom>
      </dgm:spPr>
    </dgm:pt>
    <dgm:pt modelId="{D2EB095D-A4A5-4B13-8884-1340CFF84978}" type="pres">
      <dgm:prSet presAssocID="{ECB6AFED-808E-401B-BB06-9DA04A6CC26C}" presName="sibTrans" presStyleCnt="0"/>
      <dgm:spPr/>
    </dgm:pt>
    <dgm:pt modelId="{D39960B1-2D1E-446F-B9B8-8D96275FA4B8}" type="pres">
      <dgm:prSet presAssocID="{987CEDE2-1D3F-44BF-B208-33D63A873E31}" presName="node" presStyleLbl="node1" presStyleIdx="2" presStyleCnt="5">
        <dgm:presLayoutVars>
          <dgm:bulletEnabled val="1"/>
        </dgm:presLayoutVars>
      </dgm:prSet>
      <dgm:spPr>
        <a:prstGeom prst="ellipse">
          <a:avLst/>
        </a:prstGeom>
      </dgm:spPr>
    </dgm:pt>
    <dgm:pt modelId="{991D89A6-D8BA-4485-8662-B5CF73A6038E}" type="pres">
      <dgm:prSet presAssocID="{7CA8B68E-9F30-49D4-8C03-AF16043AD613}" presName="sibTrans" presStyleCnt="0"/>
      <dgm:spPr/>
    </dgm:pt>
    <dgm:pt modelId="{E53CB653-BB21-4821-845A-ECB26939CB57}" type="pres">
      <dgm:prSet presAssocID="{6746465E-BA24-4049-9F5C-53065B44A583}" presName="node" presStyleLbl="node1" presStyleIdx="3" presStyleCnt="5">
        <dgm:presLayoutVars>
          <dgm:bulletEnabled val="1"/>
        </dgm:presLayoutVars>
      </dgm:prSet>
      <dgm:spPr>
        <a:prstGeom prst="ellipse">
          <a:avLst/>
        </a:prstGeom>
      </dgm:spPr>
    </dgm:pt>
    <dgm:pt modelId="{AA65F7E3-45CE-4963-B42C-B96CE35410CA}" type="pres">
      <dgm:prSet presAssocID="{56D60132-52D6-4BA7-B27F-AE1E30A7E481}" presName="sibTrans" presStyleCnt="0"/>
      <dgm:spPr/>
    </dgm:pt>
    <dgm:pt modelId="{1F34AD2C-3907-4611-BE0C-6C45314860B3}" type="pres">
      <dgm:prSet presAssocID="{6F08ED64-AF83-4B22-8C5B-1A513E9735C2}" presName="node" presStyleLbl="node1" presStyleIdx="4" presStyleCnt="5">
        <dgm:presLayoutVars>
          <dgm:bulletEnabled val="1"/>
        </dgm:presLayoutVars>
      </dgm:prSet>
      <dgm:spPr>
        <a:prstGeom prst="ellipse">
          <a:avLst/>
        </a:prstGeom>
      </dgm:spPr>
    </dgm:pt>
  </dgm:ptLst>
  <dgm:cxnLst>
    <dgm:cxn modelId="{D5482F01-81D0-49B0-A6CC-5FFF28B66389}" type="presOf" srcId="{987CEDE2-1D3F-44BF-B208-33D63A873E31}" destId="{D39960B1-2D1E-446F-B9B8-8D96275FA4B8}" srcOrd="0" destOrd="0" presId="urn:microsoft.com/office/officeart/2005/8/layout/default"/>
    <dgm:cxn modelId="{DA207917-8B9E-40C5-AF1B-B72DBC255FA9}" type="presOf" srcId="{6F08ED64-AF83-4B22-8C5B-1A513E9735C2}" destId="{1F34AD2C-3907-4611-BE0C-6C45314860B3}" srcOrd="0" destOrd="0" presId="urn:microsoft.com/office/officeart/2005/8/layout/default"/>
    <dgm:cxn modelId="{1B3C3563-9564-492B-81D5-A7C33CCB8BC6}" srcId="{BD5B4BFD-8EE4-4FF7-81D1-F8F9D4F5306C}" destId="{6746465E-BA24-4049-9F5C-53065B44A583}" srcOrd="3" destOrd="0" parTransId="{850A41B9-D114-4E61-A360-901ACD0CF25F}" sibTransId="{56D60132-52D6-4BA7-B27F-AE1E30A7E481}"/>
    <dgm:cxn modelId="{7C0FFB46-E9AA-4C0A-AA76-74F1D9D83F00}" type="presOf" srcId="{A269FE60-5ED9-4191-A8DA-331135399847}" destId="{F98E5E46-5464-452D-BFA7-FAA68B45A92B}" srcOrd="0" destOrd="0" presId="urn:microsoft.com/office/officeart/2005/8/layout/default"/>
    <dgm:cxn modelId="{DED71067-96E8-4AC2-A446-A17ED4F8817E}" srcId="{BD5B4BFD-8EE4-4FF7-81D1-F8F9D4F5306C}" destId="{A269FE60-5ED9-4191-A8DA-331135399847}" srcOrd="1" destOrd="0" parTransId="{FB9AEC2F-E930-422C-B63F-E5A24C0DF87B}" sibTransId="{ECB6AFED-808E-401B-BB06-9DA04A6CC26C}"/>
    <dgm:cxn modelId="{7D385A6B-38C0-444F-B210-EA48C55FC4E1}" type="presOf" srcId="{4EA5CA80-F5CC-4BC3-99E8-8AA61DD5E23C}" destId="{FC643DB0-2798-486D-8802-360D9618EBC3}" srcOrd="0" destOrd="0" presId="urn:microsoft.com/office/officeart/2005/8/layout/default"/>
    <dgm:cxn modelId="{B93B4594-9230-4548-8600-99DE3E63424C}" type="presOf" srcId="{6746465E-BA24-4049-9F5C-53065B44A583}" destId="{E53CB653-BB21-4821-845A-ECB26939CB57}" srcOrd="0" destOrd="0" presId="urn:microsoft.com/office/officeart/2005/8/layout/default"/>
    <dgm:cxn modelId="{CD551F9C-1650-45EA-AB5F-17C578988C89}" srcId="{BD5B4BFD-8EE4-4FF7-81D1-F8F9D4F5306C}" destId="{6F08ED64-AF83-4B22-8C5B-1A513E9735C2}" srcOrd="4" destOrd="0" parTransId="{56C87585-C72F-4E7B-9C77-D11D4DCCD511}" sibTransId="{63EF283D-1F32-4F22-BE16-A3F4AD55FA49}"/>
    <dgm:cxn modelId="{8B21DEA4-492E-4B4E-80A0-DDEB9592FAD0}" srcId="{BD5B4BFD-8EE4-4FF7-81D1-F8F9D4F5306C}" destId="{987CEDE2-1D3F-44BF-B208-33D63A873E31}" srcOrd="2" destOrd="0" parTransId="{74087E35-BD62-4A26-A7AE-4622348A2717}" sibTransId="{7CA8B68E-9F30-49D4-8C03-AF16043AD613}"/>
    <dgm:cxn modelId="{3D865BC6-25B3-4ADF-B044-8D172FD77F05}" srcId="{BD5B4BFD-8EE4-4FF7-81D1-F8F9D4F5306C}" destId="{4EA5CA80-F5CC-4BC3-99E8-8AA61DD5E23C}" srcOrd="0" destOrd="0" parTransId="{F9615B4E-28CD-4E30-A074-23384B1431C9}" sibTransId="{3943B859-67AA-4376-AD08-24E6E2273F25}"/>
    <dgm:cxn modelId="{A30672F0-B16E-45A8-8B2B-04BEAEFF2C54}" type="presOf" srcId="{BD5B4BFD-8EE4-4FF7-81D1-F8F9D4F5306C}" destId="{4F6F9D2D-FCE6-4550-92D6-B9DC3875EF58}" srcOrd="0" destOrd="0" presId="urn:microsoft.com/office/officeart/2005/8/layout/default"/>
    <dgm:cxn modelId="{CBCFAEA7-00B2-4928-8435-29FCAB09A937}" type="presParOf" srcId="{4F6F9D2D-FCE6-4550-92D6-B9DC3875EF58}" destId="{FC643DB0-2798-486D-8802-360D9618EBC3}" srcOrd="0" destOrd="0" presId="urn:microsoft.com/office/officeart/2005/8/layout/default"/>
    <dgm:cxn modelId="{919C2367-763D-4763-A49D-C34D35970EE7}" type="presParOf" srcId="{4F6F9D2D-FCE6-4550-92D6-B9DC3875EF58}" destId="{5D42449C-0136-45FA-BC54-D4CA3B1FAAE1}" srcOrd="1" destOrd="0" presId="urn:microsoft.com/office/officeart/2005/8/layout/default"/>
    <dgm:cxn modelId="{CFD56D65-8733-42BD-A28A-B0BDA9080A80}" type="presParOf" srcId="{4F6F9D2D-FCE6-4550-92D6-B9DC3875EF58}" destId="{F98E5E46-5464-452D-BFA7-FAA68B45A92B}" srcOrd="2" destOrd="0" presId="urn:microsoft.com/office/officeart/2005/8/layout/default"/>
    <dgm:cxn modelId="{FFE64287-ABF0-42C7-8A84-103853F4DB14}" type="presParOf" srcId="{4F6F9D2D-FCE6-4550-92D6-B9DC3875EF58}" destId="{D2EB095D-A4A5-4B13-8884-1340CFF84978}" srcOrd="3" destOrd="0" presId="urn:microsoft.com/office/officeart/2005/8/layout/default"/>
    <dgm:cxn modelId="{81E69730-5A22-4F35-8E7A-A3B1DA136E2F}" type="presParOf" srcId="{4F6F9D2D-FCE6-4550-92D6-B9DC3875EF58}" destId="{D39960B1-2D1E-446F-B9B8-8D96275FA4B8}" srcOrd="4" destOrd="0" presId="urn:microsoft.com/office/officeart/2005/8/layout/default"/>
    <dgm:cxn modelId="{DC017385-3421-44BC-BF49-844B8FA9354F}" type="presParOf" srcId="{4F6F9D2D-FCE6-4550-92D6-B9DC3875EF58}" destId="{991D89A6-D8BA-4485-8662-B5CF73A6038E}" srcOrd="5" destOrd="0" presId="urn:microsoft.com/office/officeart/2005/8/layout/default"/>
    <dgm:cxn modelId="{9FD43302-61E7-44BB-881F-9A5646E6C54F}" type="presParOf" srcId="{4F6F9D2D-FCE6-4550-92D6-B9DC3875EF58}" destId="{E53CB653-BB21-4821-845A-ECB26939CB57}" srcOrd="6" destOrd="0" presId="urn:microsoft.com/office/officeart/2005/8/layout/default"/>
    <dgm:cxn modelId="{4ACD84C3-531B-400B-A21A-6B3FCCFB9D62}" type="presParOf" srcId="{4F6F9D2D-FCE6-4550-92D6-B9DC3875EF58}" destId="{AA65F7E3-45CE-4963-B42C-B96CE35410CA}" srcOrd="7" destOrd="0" presId="urn:microsoft.com/office/officeart/2005/8/layout/default"/>
    <dgm:cxn modelId="{3E374478-534A-421A-8C14-EF2DD9761398}" type="presParOf" srcId="{4F6F9D2D-FCE6-4550-92D6-B9DC3875EF58}" destId="{1F34AD2C-3907-4611-BE0C-6C45314860B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303D5A-EB12-4581-AAAF-4321F71CF9D7}" type="doc">
      <dgm:prSet loTypeId="urn:microsoft.com/office/officeart/2005/8/layout/default" loCatId="list" qsTypeId="urn:microsoft.com/office/officeart/2005/8/quickstyle/simple1" qsCatId="simple" csTypeId="urn:microsoft.com/office/officeart/2005/8/colors/accent6_1" csCatId="accent6" phldr="1"/>
      <dgm:spPr/>
      <dgm:t>
        <a:bodyPr/>
        <a:lstStyle/>
        <a:p>
          <a:endParaRPr lang="es-ES"/>
        </a:p>
      </dgm:t>
    </dgm:pt>
    <dgm:pt modelId="{A83ABC90-6A58-4221-A27F-9272191D20EE}">
      <dgm:prSet custT="1"/>
      <dgm:spPr>
        <a:ln w="38100">
          <a:solidFill>
            <a:srgbClr val="00B050"/>
          </a:solidFill>
        </a:ln>
      </dgm:spPr>
      <dgm:t>
        <a:bodyPr/>
        <a:lstStyle/>
        <a:p>
          <a:pPr rtl="0"/>
          <a:r>
            <a:rPr lang="es-CO" sz="1600" dirty="0"/>
            <a:t>La información para tomar decisiones clave de negocio no está disponible </a:t>
          </a:r>
        </a:p>
      </dgm:t>
    </dgm:pt>
    <dgm:pt modelId="{94C58514-4324-4D77-BBC0-3249704700E1}" type="parTrans" cxnId="{A65184BF-71F1-4EC3-B309-D268AEC29DD5}">
      <dgm:prSet/>
      <dgm:spPr/>
      <dgm:t>
        <a:bodyPr/>
        <a:lstStyle/>
        <a:p>
          <a:endParaRPr lang="es-ES" sz="2000"/>
        </a:p>
      </dgm:t>
    </dgm:pt>
    <dgm:pt modelId="{755BEFD6-D0B0-4AF0-A2B8-05E910275A53}" type="sibTrans" cxnId="{A65184BF-71F1-4EC3-B309-D268AEC29DD5}">
      <dgm:prSet/>
      <dgm:spPr/>
      <dgm:t>
        <a:bodyPr/>
        <a:lstStyle/>
        <a:p>
          <a:endParaRPr lang="es-ES" sz="2000"/>
        </a:p>
      </dgm:t>
    </dgm:pt>
    <dgm:pt modelId="{985089A7-34F3-4EC2-ADE2-6837308C2D5A}">
      <dgm:prSet custT="1"/>
      <dgm:spPr>
        <a:ln w="38100">
          <a:solidFill>
            <a:srgbClr val="00B050"/>
          </a:solidFill>
        </a:ln>
      </dgm:spPr>
      <dgm:t>
        <a:bodyPr/>
        <a:lstStyle/>
        <a:p>
          <a:pPr rtl="0"/>
          <a:r>
            <a:rPr lang="es-CO" sz="1600" dirty="0"/>
            <a:t>Una buena parte del esfuerzo del trabajo de las personas se concentra en tomar información de algunos sistemas, procesarla, modificarla y luego ingresarla en otros sistemas </a:t>
          </a:r>
        </a:p>
      </dgm:t>
    </dgm:pt>
    <dgm:pt modelId="{689FF176-3941-472C-9A2E-705E1CB3E0B2}" type="parTrans" cxnId="{FF038A1A-56C4-4463-B229-D4F5986C15BE}">
      <dgm:prSet/>
      <dgm:spPr/>
      <dgm:t>
        <a:bodyPr/>
        <a:lstStyle/>
        <a:p>
          <a:endParaRPr lang="es-ES" sz="2000"/>
        </a:p>
      </dgm:t>
    </dgm:pt>
    <dgm:pt modelId="{78B36DC4-8892-4C3D-A7C5-5FCF72F8DEA6}" type="sibTrans" cxnId="{FF038A1A-56C4-4463-B229-D4F5986C15BE}">
      <dgm:prSet/>
      <dgm:spPr/>
      <dgm:t>
        <a:bodyPr/>
        <a:lstStyle/>
        <a:p>
          <a:endParaRPr lang="es-ES" sz="2000"/>
        </a:p>
      </dgm:t>
    </dgm:pt>
    <dgm:pt modelId="{21B03542-6B89-4077-8796-AEE3D6FBDB8F}">
      <dgm:prSet custT="1"/>
      <dgm:spPr>
        <a:ln w="38100">
          <a:solidFill>
            <a:srgbClr val="00B050"/>
          </a:solidFill>
        </a:ln>
      </dgm:spPr>
      <dgm:t>
        <a:bodyPr/>
        <a:lstStyle/>
        <a:p>
          <a:pPr rtl="0"/>
          <a:r>
            <a:rPr lang="es-CO" sz="1600"/>
            <a:t>La Alta Gerencia sufre un desgaste analizando aspectos relacionados con las Tecnologías de Información </a:t>
          </a:r>
        </a:p>
      </dgm:t>
    </dgm:pt>
    <dgm:pt modelId="{7ECD21DC-3B6F-4418-8A37-99AFABC8B366}" type="parTrans" cxnId="{96C889FC-F39C-43C6-B075-53A384A8B8B7}">
      <dgm:prSet/>
      <dgm:spPr/>
      <dgm:t>
        <a:bodyPr/>
        <a:lstStyle/>
        <a:p>
          <a:endParaRPr lang="es-ES" sz="2000"/>
        </a:p>
      </dgm:t>
    </dgm:pt>
    <dgm:pt modelId="{23B308AB-F0AC-46AB-895D-302F8F0CE33D}" type="sibTrans" cxnId="{96C889FC-F39C-43C6-B075-53A384A8B8B7}">
      <dgm:prSet/>
      <dgm:spPr/>
      <dgm:t>
        <a:bodyPr/>
        <a:lstStyle/>
        <a:p>
          <a:endParaRPr lang="es-ES" sz="2000"/>
        </a:p>
      </dgm:t>
    </dgm:pt>
    <dgm:pt modelId="{E0552CE0-A2E5-4ACD-97B0-D03D80FAD1E9}">
      <dgm:prSet custT="1"/>
      <dgm:spPr>
        <a:ln w="38100">
          <a:solidFill>
            <a:srgbClr val="00B050"/>
          </a:solidFill>
        </a:ln>
      </dgm:spPr>
      <dgm:t>
        <a:bodyPr/>
        <a:lstStyle/>
        <a:p>
          <a:pPr rtl="0"/>
          <a:r>
            <a:rPr lang="es-CO" sz="1600"/>
            <a:t>La Gerencia no sabe como obtener valor de las tecnologías de información</a:t>
          </a:r>
        </a:p>
      </dgm:t>
    </dgm:pt>
    <dgm:pt modelId="{AA7E3629-C071-49D5-B9EF-ECF0E9D60B3B}" type="parTrans" cxnId="{C6F0E549-8A10-4116-AFDA-FE45AB23BDE5}">
      <dgm:prSet/>
      <dgm:spPr/>
      <dgm:t>
        <a:bodyPr/>
        <a:lstStyle/>
        <a:p>
          <a:endParaRPr lang="es-ES" sz="2000"/>
        </a:p>
      </dgm:t>
    </dgm:pt>
    <dgm:pt modelId="{F686D86F-D194-4E81-90D7-7D38887CA08E}" type="sibTrans" cxnId="{C6F0E549-8A10-4116-AFDA-FE45AB23BDE5}">
      <dgm:prSet/>
      <dgm:spPr/>
      <dgm:t>
        <a:bodyPr/>
        <a:lstStyle/>
        <a:p>
          <a:endParaRPr lang="es-ES" sz="2000"/>
        </a:p>
      </dgm:t>
    </dgm:pt>
    <dgm:pt modelId="{1AAAA909-892D-4DA7-88C3-F8127CC0FD90}" type="pres">
      <dgm:prSet presAssocID="{D7303D5A-EB12-4581-AAAF-4321F71CF9D7}" presName="diagram" presStyleCnt="0">
        <dgm:presLayoutVars>
          <dgm:dir/>
          <dgm:resizeHandles val="exact"/>
        </dgm:presLayoutVars>
      </dgm:prSet>
      <dgm:spPr/>
    </dgm:pt>
    <dgm:pt modelId="{D3C11822-874F-436D-AE6B-DB13D50F0BB3}" type="pres">
      <dgm:prSet presAssocID="{A83ABC90-6A58-4221-A27F-9272191D20EE}" presName="node" presStyleLbl="node1" presStyleIdx="0" presStyleCnt="4" custLinFactNeighborX="-5056" custLinFactNeighborY="4214">
        <dgm:presLayoutVars>
          <dgm:bulletEnabled val="1"/>
        </dgm:presLayoutVars>
      </dgm:prSet>
      <dgm:spPr>
        <a:prstGeom prst="ellipse">
          <a:avLst/>
        </a:prstGeom>
      </dgm:spPr>
    </dgm:pt>
    <dgm:pt modelId="{D042716A-6AE3-49C0-94D7-D40701F82BEB}" type="pres">
      <dgm:prSet presAssocID="{755BEFD6-D0B0-4AF0-A2B8-05E910275A53}" presName="sibTrans" presStyleCnt="0"/>
      <dgm:spPr/>
    </dgm:pt>
    <dgm:pt modelId="{1AE4F4A0-CA58-422F-889E-AAD0F46CFE1E}" type="pres">
      <dgm:prSet presAssocID="{985089A7-34F3-4EC2-ADE2-6837308C2D5A}" presName="node" presStyleLbl="node1" presStyleIdx="1" presStyleCnt="4" custScaleX="111562">
        <dgm:presLayoutVars>
          <dgm:bulletEnabled val="1"/>
        </dgm:presLayoutVars>
      </dgm:prSet>
      <dgm:spPr>
        <a:prstGeom prst="ellipse">
          <a:avLst/>
        </a:prstGeom>
      </dgm:spPr>
    </dgm:pt>
    <dgm:pt modelId="{08EC3322-E899-485B-8F55-4D61637D89A0}" type="pres">
      <dgm:prSet presAssocID="{78B36DC4-8892-4C3D-A7C5-5FCF72F8DEA6}" presName="sibTrans" presStyleCnt="0"/>
      <dgm:spPr/>
    </dgm:pt>
    <dgm:pt modelId="{B68EF340-7F68-47FF-A6B6-3B67C2AB4D11}" type="pres">
      <dgm:prSet presAssocID="{21B03542-6B89-4077-8796-AEE3D6FBDB8F}" presName="node" presStyleLbl="node1" presStyleIdx="2" presStyleCnt="4" custLinFactNeighborX="1517" custLinFactNeighborY="62361">
        <dgm:presLayoutVars>
          <dgm:bulletEnabled val="1"/>
        </dgm:presLayoutVars>
      </dgm:prSet>
      <dgm:spPr>
        <a:prstGeom prst="ellipse">
          <a:avLst/>
        </a:prstGeom>
      </dgm:spPr>
    </dgm:pt>
    <dgm:pt modelId="{9F8C2E11-5B42-4E98-9A0D-CCDF532AE89A}" type="pres">
      <dgm:prSet presAssocID="{23B308AB-F0AC-46AB-895D-302F8F0CE33D}" presName="sibTrans" presStyleCnt="0"/>
      <dgm:spPr/>
    </dgm:pt>
    <dgm:pt modelId="{0C87264C-F620-4982-A36C-0D8808927960}" type="pres">
      <dgm:prSet presAssocID="{E0552CE0-A2E5-4ACD-97B0-D03D80FAD1E9}" presName="node" presStyleLbl="node1" presStyleIdx="3" presStyleCnt="4">
        <dgm:presLayoutVars>
          <dgm:bulletEnabled val="1"/>
        </dgm:presLayoutVars>
      </dgm:prSet>
      <dgm:spPr>
        <a:prstGeom prst="ellipse">
          <a:avLst/>
        </a:prstGeom>
      </dgm:spPr>
    </dgm:pt>
  </dgm:ptLst>
  <dgm:cxnLst>
    <dgm:cxn modelId="{FF038A1A-56C4-4463-B229-D4F5986C15BE}" srcId="{D7303D5A-EB12-4581-AAAF-4321F71CF9D7}" destId="{985089A7-34F3-4EC2-ADE2-6837308C2D5A}" srcOrd="1" destOrd="0" parTransId="{689FF176-3941-472C-9A2E-705E1CB3E0B2}" sibTransId="{78B36DC4-8892-4C3D-A7C5-5FCF72F8DEA6}"/>
    <dgm:cxn modelId="{8C5A5F65-3774-4419-9777-151BE6E09166}" type="presOf" srcId="{A83ABC90-6A58-4221-A27F-9272191D20EE}" destId="{D3C11822-874F-436D-AE6B-DB13D50F0BB3}" srcOrd="0" destOrd="0" presId="urn:microsoft.com/office/officeart/2005/8/layout/default"/>
    <dgm:cxn modelId="{C6F0E549-8A10-4116-AFDA-FE45AB23BDE5}" srcId="{D7303D5A-EB12-4581-AAAF-4321F71CF9D7}" destId="{E0552CE0-A2E5-4ACD-97B0-D03D80FAD1E9}" srcOrd="3" destOrd="0" parTransId="{AA7E3629-C071-49D5-B9EF-ECF0E9D60B3B}" sibTransId="{F686D86F-D194-4E81-90D7-7D38887CA08E}"/>
    <dgm:cxn modelId="{EB1E074E-9E39-46B1-9D57-F35A271F6405}" type="presOf" srcId="{D7303D5A-EB12-4581-AAAF-4321F71CF9D7}" destId="{1AAAA909-892D-4DA7-88C3-F8127CC0FD90}" srcOrd="0" destOrd="0" presId="urn:microsoft.com/office/officeart/2005/8/layout/default"/>
    <dgm:cxn modelId="{010D588B-50F9-42A4-958A-2840885C84C6}" type="presOf" srcId="{E0552CE0-A2E5-4ACD-97B0-D03D80FAD1E9}" destId="{0C87264C-F620-4982-A36C-0D8808927960}" srcOrd="0" destOrd="0" presId="urn:microsoft.com/office/officeart/2005/8/layout/default"/>
    <dgm:cxn modelId="{01F378BF-E296-43B3-A302-CA2B44CE92F8}" type="presOf" srcId="{985089A7-34F3-4EC2-ADE2-6837308C2D5A}" destId="{1AE4F4A0-CA58-422F-889E-AAD0F46CFE1E}" srcOrd="0" destOrd="0" presId="urn:microsoft.com/office/officeart/2005/8/layout/default"/>
    <dgm:cxn modelId="{A65184BF-71F1-4EC3-B309-D268AEC29DD5}" srcId="{D7303D5A-EB12-4581-AAAF-4321F71CF9D7}" destId="{A83ABC90-6A58-4221-A27F-9272191D20EE}" srcOrd="0" destOrd="0" parTransId="{94C58514-4324-4D77-BBC0-3249704700E1}" sibTransId="{755BEFD6-D0B0-4AF0-A2B8-05E910275A53}"/>
    <dgm:cxn modelId="{653469CE-DAF0-4018-908E-44F507D0FB82}" type="presOf" srcId="{21B03542-6B89-4077-8796-AEE3D6FBDB8F}" destId="{B68EF340-7F68-47FF-A6B6-3B67C2AB4D11}" srcOrd="0" destOrd="0" presId="urn:microsoft.com/office/officeart/2005/8/layout/default"/>
    <dgm:cxn modelId="{96C889FC-F39C-43C6-B075-53A384A8B8B7}" srcId="{D7303D5A-EB12-4581-AAAF-4321F71CF9D7}" destId="{21B03542-6B89-4077-8796-AEE3D6FBDB8F}" srcOrd="2" destOrd="0" parTransId="{7ECD21DC-3B6F-4418-8A37-99AFABC8B366}" sibTransId="{23B308AB-F0AC-46AB-895D-302F8F0CE33D}"/>
    <dgm:cxn modelId="{7744A789-10F6-4DFC-9189-D35E659CE031}" type="presParOf" srcId="{1AAAA909-892D-4DA7-88C3-F8127CC0FD90}" destId="{D3C11822-874F-436D-AE6B-DB13D50F0BB3}" srcOrd="0" destOrd="0" presId="urn:microsoft.com/office/officeart/2005/8/layout/default"/>
    <dgm:cxn modelId="{F528D11C-AB5E-406E-A669-30A1F201DE81}" type="presParOf" srcId="{1AAAA909-892D-4DA7-88C3-F8127CC0FD90}" destId="{D042716A-6AE3-49C0-94D7-D40701F82BEB}" srcOrd="1" destOrd="0" presId="urn:microsoft.com/office/officeart/2005/8/layout/default"/>
    <dgm:cxn modelId="{ACDFBEB9-412D-4AC8-BFB1-7A609467E42B}" type="presParOf" srcId="{1AAAA909-892D-4DA7-88C3-F8127CC0FD90}" destId="{1AE4F4A0-CA58-422F-889E-AAD0F46CFE1E}" srcOrd="2" destOrd="0" presId="urn:microsoft.com/office/officeart/2005/8/layout/default"/>
    <dgm:cxn modelId="{7658D304-B511-442C-B877-F33705249816}" type="presParOf" srcId="{1AAAA909-892D-4DA7-88C3-F8127CC0FD90}" destId="{08EC3322-E899-485B-8F55-4D61637D89A0}" srcOrd="3" destOrd="0" presId="urn:microsoft.com/office/officeart/2005/8/layout/default"/>
    <dgm:cxn modelId="{F0F4A7D0-BD63-4CFD-B16D-289A799600AB}" type="presParOf" srcId="{1AAAA909-892D-4DA7-88C3-F8127CC0FD90}" destId="{B68EF340-7F68-47FF-A6B6-3B67C2AB4D11}" srcOrd="4" destOrd="0" presId="urn:microsoft.com/office/officeart/2005/8/layout/default"/>
    <dgm:cxn modelId="{6004D1A2-6B9A-4ED3-B3DB-3017D9CBEFE9}" type="presParOf" srcId="{1AAAA909-892D-4DA7-88C3-F8127CC0FD90}" destId="{9F8C2E11-5B42-4E98-9A0D-CCDF532AE89A}" srcOrd="5" destOrd="0" presId="urn:microsoft.com/office/officeart/2005/8/layout/default"/>
    <dgm:cxn modelId="{A1A86C22-ED65-48C7-8D41-38D7E00D0404}" type="presParOf" srcId="{1AAAA909-892D-4DA7-88C3-F8127CC0FD90}" destId="{0C87264C-F620-4982-A36C-0D8808927960}" srcOrd="6" destOrd="0" presId="urn:microsoft.com/office/officeart/2005/8/layout/defaul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3DDDBF-4624-4A8B-AF77-8579FDF60AA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E6BE038D-1FB6-41B4-AA74-1E6F1E4126C7}">
      <dgm:prSet phldrT="[Texto]" custT="1"/>
      <dgm:spPr/>
      <dgm:t>
        <a:bodyPr/>
        <a:lstStyle/>
        <a:p>
          <a:r>
            <a:rPr lang="es-ES" sz="1600" dirty="0" err="1"/>
            <a:t>Zachman</a:t>
          </a:r>
          <a:endParaRPr lang="es-ES" sz="1600" dirty="0"/>
        </a:p>
      </dgm:t>
    </dgm:pt>
    <dgm:pt modelId="{845A0C7C-BCC8-458F-B5B7-853A04DD565A}" type="parTrans" cxnId="{A3E1FAD2-FBD9-45B3-B157-C019FB71E63A}">
      <dgm:prSet/>
      <dgm:spPr/>
      <dgm:t>
        <a:bodyPr/>
        <a:lstStyle/>
        <a:p>
          <a:endParaRPr lang="es-ES" sz="1200"/>
        </a:p>
      </dgm:t>
    </dgm:pt>
    <dgm:pt modelId="{B6A184EB-F744-4127-A0EF-646C232D6977}" type="sibTrans" cxnId="{A3E1FAD2-FBD9-45B3-B157-C019FB71E63A}">
      <dgm:prSet/>
      <dgm:spPr/>
      <dgm:t>
        <a:bodyPr/>
        <a:lstStyle/>
        <a:p>
          <a:endParaRPr lang="es-ES" sz="1200"/>
        </a:p>
      </dgm:t>
    </dgm:pt>
    <dgm:pt modelId="{193FB144-D6AC-4EA4-A578-8F60D2CFC455}">
      <dgm:prSet phldrT="[Texto]" custT="1"/>
      <dgm:spPr/>
      <dgm:t>
        <a:bodyPr/>
        <a:lstStyle/>
        <a:p>
          <a:r>
            <a:rPr lang="es-ES" sz="1600" dirty="0"/>
            <a:t>Propietario: </a:t>
          </a:r>
          <a:r>
            <a:rPr lang="es-ES" sz="1600" dirty="0" err="1"/>
            <a:t>Zachman</a:t>
          </a:r>
          <a:r>
            <a:rPr lang="es-ES" sz="1600" dirty="0"/>
            <a:t> </a:t>
          </a:r>
          <a:r>
            <a:rPr lang="es-ES" sz="1600" dirty="0" err="1"/>
            <a:t>Institute</a:t>
          </a:r>
          <a:endParaRPr lang="es-ES" sz="1600" dirty="0"/>
        </a:p>
      </dgm:t>
    </dgm:pt>
    <dgm:pt modelId="{966A0009-3F1C-408D-8A7D-D5C2FE24FA7B}" type="parTrans" cxnId="{CC989510-3267-4BC8-8EAE-17E1B5A5FD23}">
      <dgm:prSet/>
      <dgm:spPr/>
      <dgm:t>
        <a:bodyPr/>
        <a:lstStyle/>
        <a:p>
          <a:endParaRPr lang="es-ES" sz="1200"/>
        </a:p>
      </dgm:t>
    </dgm:pt>
    <dgm:pt modelId="{6B39D384-C942-44C3-BA0C-8F8BB92A57DF}" type="sibTrans" cxnId="{CC989510-3267-4BC8-8EAE-17E1B5A5FD23}">
      <dgm:prSet/>
      <dgm:spPr/>
      <dgm:t>
        <a:bodyPr/>
        <a:lstStyle/>
        <a:p>
          <a:endParaRPr lang="es-ES" sz="1200"/>
        </a:p>
      </dgm:t>
    </dgm:pt>
    <dgm:pt modelId="{3ACC0FFA-CF31-4FE4-BF62-CC2424EBD75C}">
      <dgm:prSet phldrT="[Texto]" custT="1"/>
      <dgm:spPr/>
      <dgm:t>
        <a:bodyPr/>
        <a:lstStyle/>
        <a:p>
          <a:r>
            <a:rPr lang="es-ES" sz="1600" dirty="0"/>
            <a:t>1era Versión: 1987</a:t>
          </a:r>
        </a:p>
      </dgm:t>
    </dgm:pt>
    <dgm:pt modelId="{FFE8D6CC-0C45-4A6C-A4BC-3BCD59B9BB8D}" type="parTrans" cxnId="{67397863-2CA3-4BDD-BD54-C74CF5421661}">
      <dgm:prSet/>
      <dgm:spPr/>
      <dgm:t>
        <a:bodyPr/>
        <a:lstStyle/>
        <a:p>
          <a:endParaRPr lang="es-ES" sz="1200"/>
        </a:p>
      </dgm:t>
    </dgm:pt>
    <dgm:pt modelId="{2EAA6BDB-D3C3-41DF-8B00-7CAA103C13A8}" type="sibTrans" cxnId="{67397863-2CA3-4BDD-BD54-C74CF5421661}">
      <dgm:prSet/>
      <dgm:spPr/>
      <dgm:t>
        <a:bodyPr/>
        <a:lstStyle/>
        <a:p>
          <a:endParaRPr lang="es-ES" sz="1200"/>
        </a:p>
      </dgm:t>
    </dgm:pt>
    <dgm:pt modelId="{321C4BD2-841A-44B5-85AE-4DF209496C5F}">
      <dgm:prSet phldrT="[Texto]" custT="1"/>
      <dgm:spPr/>
      <dgm:t>
        <a:bodyPr/>
        <a:lstStyle/>
        <a:p>
          <a:r>
            <a:rPr lang="es-ES" sz="1600" dirty="0"/>
            <a:t>TOGAF</a:t>
          </a:r>
        </a:p>
      </dgm:t>
    </dgm:pt>
    <dgm:pt modelId="{C3BAB6C0-9469-40AF-88BB-676C23EFB357}" type="parTrans" cxnId="{47160F7C-0F3B-4EA8-83BE-C426AC5A68DF}">
      <dgm:prSet/>
      <dgm:spPr/>
      <dgm:t>
        <a:bodyPr/>
        <a:lstStyle/>
        <a:p>
          <a:endParaRPr lang="es-ES" sz="1200"/>
        </a:p>
      </dgm:t>
    </dgm:pt>
    <dgm:pt modelId="{0CDD58D9-8504-4118-89E3-C5F9D6AD77E2}" type="sibTrans" cxnId="{47160F7C-0F3B-4EA8-83BE-C426AC5A68DF}">
      <dgm:prSet/>
      <dgm:spPr/>
      <dgm:t>
        <a:bodyPr/>
        <a:lstStyle/>
        <a:p>
          <a:endParaRPr lang="es-ES" sz="1200"/>
        </a:p>
      </dgm:t>
    </dgm:pt>
    <dgm:pt modelId="{6E6103A8-6715-4BA7-9DF0-0996A9D21F2E}">
      <dgm:prSet phldrT="[Texto]" custT="1"/>
      <dgm:spPr/>
      <dgm:t>
        <a:bodyPr/>
        <a:lstStyle/>
        <a:p>
          <a:r>
            <a:rPr lang="es-ES" sz="1600" dirty="0"/>
            <a:t>Propietario: Open </a:t>
          </a:r>
          <a:r>
            <a:rPr lang="es-ES" sz="1600" dirty="0" err="1"/>
            <a:t>Group</a:t>
          </a:r>
          <a:endParaRPr lang="es-ES" sz="1600" dirty="0"/>
        </a:p>
      </dgm:t>
    </dgm:pt>
    <dgm:pt modelId="{CF72EAF2-9882-433A-A7F8-B247BCB0FFD7}" type="parTrans" cxnId="{4DB5C0F9-0618-4B8F-B146-D338C015BAFC}">
      <dgm:prSet/>
      <dgm:spPr/>
      <dgm:t>
        <a:bodyPr/>
        <a:lstStyle/>
        <a:p>
          <a:endParaRPr lang="es-ES" sz="1200"/>
        </a:p>
      </dgm:t>
    </dgm:pt>
    <dgm:pt modelId="{3295671D-C970-4D1B-8631-6A4A2B8321F9}" type="sibTrans" cxnId="{4DB5C0F9-0618-4B8F-B146-D338C015BAFC}">
      <dgm:prSet/>
      <dgm:spPr/>
      <dgm:t>
        <a:bodyPr/>
        <a:lstStyle/>
        <a:p>
          <a:endParaRPr lang="es-ES" sz="1200"/>
        </a:p>
      </dgm:t>
    </dgm:pt>
    <dgm:pt modelId="{1013E379-2BDC-4016-B48E-F24BA590BDDD}">
      <dgm:prSet phldrT="[Texto]" custT="1"/>
      <dgm:spPr/>
      <dgm:t>
        <a:bodyPr/>
        <a:lstStyle/>
        <a:p>
          <a:r>
            <a:rPr lang="es-ES" sz="1600" dirty="0"/>
            <a:t>1era Versión: 1995, llamada TAFIM</a:t>
          </a:r>
        </a:p>
      </dgm:t>
    </dgm:pt>
    <dgm:pt modelId="{ABB2AC87-727D-43F3-9056-9AE3E6884739}" type="parTrans" cxnId="{8483BE66-C60A-4F35-BD35-3739C7AA5C28}">
      <dgm:prSet/>
      <dgm:spPr/>
      <dgm:t>
        <a:bodyPr/>
        <a:lstStyle/>
        <a:p>
          <a:endParaRPr lang="es-ES" sz="1200"/>
        </a:p>
      </dgm:t>
    </dgm:pt>
    <dgm:pt modelId="{1B1530FD-C2D5-482A-9D7A-60E6DF851984}" type="sibTrans" cxnId="{8483BE66-C60A-4F35-BD35-3739C7AA5C28}">
      <dgm:prSet/>
      <dgm:spPr/>
      <dgm:t>
        <a:bodyPr/>
        <a:lstStyle/>
        <a:p>
          <a:endParaRPr lang="es-ES" sz="1200"/>
        </a:p>
      </dgm:t>
    </dgm:pt>
    <dgm:pt modelId="{D13F3A33-BEE3-4F2F-9A69-4A64C8FC7D2C}">
      <dgm:prSet phldrT="[Texto]" custT="1"/>
      <dgm:spPr/>
      <dgm:t>
        <a:bodyPr/>
        <a:lstStyle/>
        <a:p>
          <a:r>
            <a:rPr lang="es-ES" sz="1600" dirty="0" err="1"/>
            <a:t>DoDAF</a:t>
          </a:r>
          <a:endParaRPr lang="es-ES" sz="1600" dirty="0"/>
        </a:p>
      </dgm:t>
    </dgm:pt>
    <dgm:pt modelId="{D8703931-E517-4806-8789-7D132BCE1AE6}" type="parTrans" cxnId="{3C78289E-2B9F-4B06-8521-1BB37D278B23}">
      <dgm:prSet/>
      <dgm:spPr/>
      <dgm:t>
        <a:bodyPr/>
        <a:lstStyle/>
        <a:p>
          <a:endParaRPr lang="es-ES" sz="1200"/>
        </a:p>
      </dgm:t>
    </dgm:pt>
    <dgm:pt modelId="{79AD4E36-0397-4531-8BC5-D642F899C520}" type="sibTrans" cxnId="{3C78289E-2B9F-4B06-8521-1BB37D278B23}">
      <dgm:prSet/>
      <dgm:spPr/>
      <dgm:t>
        <a:bodyPr/>
        <a:lstStyle/>
        <a:p>
          <a:endParaRPr lang="es-ES" sz="1200"/>
        </a:p>
      </dgm:t>
    </dgm:pt>
    <dgm:pt modelId="{D9D50554-D8EB-4468-AA80-0976979B148A}">
      <dgm:prSet phldrT="[Texto]" custT="1"/>
      <dgm:spPr/>
      <dgm:t>
        <a:bodyPr/>
        <a:lstStyle/>
        <a:p>
          <a:r>
            <a:rPr lang="es-ES" sz="1600" dirty="0"/>
            <a:t>Propietario: Departamento de defensa de USA</a:t>
          </a:r>
        </a:p>
      </dgm:t>
    </dgm:pt>
    <dgm:pt modelId="{FA9AD271-33A9-4E95-AE39-F05225C8865D}" type="parTrans" cxnId="{738685F6-8D54-41FB-8C16-F7F89C0A144D}">
      <dgm:prSet/>
      <dgm:spPr/>
      <dgm:t>
        <a:bodyPr/>
        <a:lstStyle/>
        <a:p>
          <a:endParaRPr lang="es-ES" sz="1200"/>
        </a:p>
      </dgm:t>
    </dgm:pt>
    <dgm:pt modelId="{F9BD0DC5-FFFF-4F34-97C4-6A2536F5804A}" type="sibTrans" cxnId="{738685F6-8D54-41FB-8C16-F7F89C0A144D}">
      <dgm:prSet/>
      <dgm:spPr/>
      <dgm:t>
        <a:bodyPr/>
        <a:lstStyle/>
        <a:p>
          <a:endParaRPr lang="es-ES" sz="1200"/>
        </a:p>
      </dgm:t>
    </dgm:pt>
    <dgm:pt modelId="{4C43743D-5342-4F2F-84E0-29322F524777}">
      <dgm:prSet phldrT="[Texto]" custT="1"/>
      <dgm:spPr/>
      <dgm:t>
        <a:bodyPr/>
        <a:lstStyle/>
        <a:p>
          <a:r>
            <a:rPr lang="es-ES" sz="1600" dirty="0"/>
            <a:t>1ra Versión: 1996, llamada C4ISR.</a:t>
          </a:r>
        </a:p>
      </dgm:t>
    </dgm:pt>
    <dgm:pt modelId="{A21CFE4A-3D6C-41BB-96B9-AE36761E69F6}" type="parTrans" cxnId="{3F99C111-7E78-4102-A867-6B00928B6ABA}">
      <dgm:prSet/>
      <dgm:spPr/>
      <dgm:t>
        <a:bodyPr/>
        <a:lstStyle/>
        <a:p>
          <a:endParaRPr lang="es-ES" sz="1200"/>
        </a:p>
      </dgm:t>
    </dgm:pt>
    <dgm:pt modelId="{A298D772-DFD5-4D60-ABD9-B24BBDCA3D39}" type="sibTrans" cxnId="{3F99C111-7E78-4102-A867-6B00928B6ABA}">
      <dgm:prSet/>
      <dgm:spPr/>
      <dgm:t>
        <a:bodyPr/>
        <a:lstStyle/>
        <a:p>
          <a:endParaRPr lang="es-ES" sz="1200"/>
        </a:p>
      </dgm:t>
    </dgm:pt>
    <dgm:pt modelId="{603D23D7-0964-402E-90F2-13A15AA636CE}">
      <dgm:prSet phldrT="[Texto]" custT="1"/>
      <dgm:spPr/>
      <dgm:t>
        <a:bodyPr/>
        <a:lstStyle/>
        <a:p>
          <a:r>
            <a:rPr lang="es-ES" sz="1600" dirty="0" err="1"/>
            <a:t>EABok</a:t>
          </a:r>
          <a:endParaRPr lang="es-ES" sz="1600" dirty="0"/>
        </a:p>
      </dgm:t>
    </dgm:pt>
    <dgm:pt modelId="{C9949A2D-9690-4CFB-AE4B-BBA2D0E222F6}" type="parTrans" cxnId="{14A35D0D-FCCF-4A34-B089-7B61F712F2A5}">
      <dgm:prSet/>
      <dgm:spPr/>
      <dgm:t>
        <a:bodyPr/>
        <a:lstStyle/>
        <a:p>
          <a:endParaRPr lang="es-ES" sz="1200"/>
        </a:p>
      </dgm:t>
    </dgm:pt>
    <dgm:pt modelId="{E6C86A54-9F31-4990-99B8-5E0F1A1DDE3E}" type="sibTrans" cxnId="{14A35D0D-FCCF-4A34-B089-7B61F712F2A5}">
      <dgm:prSet/>
      <dgm:spPr/>
      <dgm:t>
        <a:bodyPr/>
        <a:lstStyle/>
        <a:p>
          <a:endParaRPr lang="es-ES" sz="1200"/>
        </a:p>
      </dgm:t>
    </dgm:pt>
    <dgm:pt modelId="{72820536-C378-4DB9-876D-4832920EB4CD}">
      <dgm:prSet phldrT="[Texto]" custT="1"/>
      <dgm:spPr/>
      <dgm:t>
        <a:bodyPr/>
        <a:lstStyle/>
        <a:p>
          <a:r>
            <a:rPr lang="es-ES" sz="1600" dirty="0"/>
            <a:t>Versión Actual: 3,0 de 2011 </a:t>
          </a:r>
        </a:p>
      </dgm:t>
    </dgm:pt>
    <dgm:pt modelId="{8FD15123-8C0D-4745-9859-DEEFCB8C3261}" type="parTrans" cxnId="{62D17B12-EEE7-496B-845B-9E620C407649}">
      <dgm:prSet/>
      <dgm:spPr/>
      <dgm:t>
        <a:bodyPr/>
        <a:lstStyle/>
        <a:p>
          <a:endParaRPr lang="es-ES" sz="1200"/>
        </a:p>
      </dgm:t>
    </dgm:pt>
    <dgm:pt modelId="{0352C751-18BA-4177-B934-FC1393577C1D}" type="sibTrans" cxnId="{62D17B12-EEE7-496B-845B-9E620C407649}">
      <dgm:prSet/>
      <dgm:spPr/>
      <dgm:t>
        <a:bodyPr/>
        <a:lstStyle/>
        <a:p>
          <a:endParaRPr lang="es-ES" sz="1200"/>
        </a:p>
      </dgm:t>
    </dgm:pt>
    <dgm:pt modelId="{0A806A4A-91C5-4C00-91DD-A073D616C556}">
      <dgm:prSet phldrT="[Texto]" custT="1"/>
      <dgm:spPr/>
      <dgm:t>
        <a:bodyPr/>
        <a:lstStyle/>
        <a:p>
          <a:r>
            <a:rPr lang="es-ES" sz="1600" dirty="0"/>
            <a:t>Versión Actual: 10th</a:t>
          </a:r>
        </a:p>
      </dgm:t>
    </dgm:pt>
    <dgm:pt modelId="{964A3BDF-116D-4879-9670-63B51970A229}" type="parTrans" cxnId="{DA9593BD-C68D-4B35-AB7B-485184E3CB32}">
      <dgm:prSet/>
      <dgm:spPr/>
      <dgm:t>
        <a:bodyPr/>
        <a:lstStyle/>
        <a:p>
          <a:endParaRPr lang="es-ES" sz="1200"/>
        </a:p>
      </dgm:t>
    </dgm:pt>
    <dgm:pt modelId="{BDA94E14-0910-4857-9F7E-AEB25A5338A1}" type="sibTrans" cxnId="{DA9593BD-C68D-4B35-AB7B-485184E3CB32}">
      <dgm:prSet/>
      <dgm:spPr/>
      <dgm:t>
        <a:bodyPr/>
        <a:lstStyle/>
        <a:p>
          <a:endParaRPr lang="es-ES" sz="1200"/>
        </a:p>
      </dgm:t>
    </dgm:pt>
    <dgm:pt modelId="{8CA27012-1CD2-49BB-BC32-7B88B3B745D1}">
      <dgm:prSet phldrT="[Texto]" custT="1"/>
      <dgm:spPr/>
      <dgm:t>
        <a:bodyPr/>
        <a:lstStyle/>
        <a:p>
          <a:r>
            <a:rPr lang="es-ES" sz="1600" dirty="0"/>
            <a:t>Versión Actual: 2.02 de  2010</a:t>
          </a:r>
        </a:p>
      </dgm:t>
    </dgm:pt>
    <dgm:pt modelId="{AA0E867B-C569-42C7-88C2-8BD003441515}" type="parTrans" cxnId="{9F7E47F8-817C-48C2-B5BB-6E1F1B239105}">
      <dgm:prSet/>
      <dgm:spPr/>
      <dgm:t>
        <a:bodyPr/>
        <a:lstStyle/>
        <a:p>
          <a:endParaRPr lang="es-ES" sz="1200"/>
        </a:p>
      </dgm:t>
    </dgm:pt>
    <dgm:pt modelId="{8889A6F6-37E5-4B64-B127-39C760CF44AF}" type="sibTrans" cxnId="{9F7E47F8-817C-48C2-B5BB-6E1F1B239105}">
      <dgm:prSet/>
      <dgm:spPr/>
      <dgm:t>
        <a:bodyPr/>
        <a:lstStyle/>
        <a:p>
          <a:endParaRPr lang="es-ES" sz="1200"/>
        </a:p>
      </dgm:t>
    </dgm:pt>
    <dgm:pt modelId="{2EF7512B-DCF1-4523-AD59-703F322E880C}">
      <dgm:prSet custT="1"/>
      <dgm:spPr/>
      <dgm:t>
        <a:bodyPr/>
        <a:lstStyle/>
        <a:p>
          <a:r>
            <a:rPr lang="es-ES" sz="1600" dirty="0"/>
            <a:t>Propietario: </a:t>
          </a:r>
          <a:r>
            <a:rPr lang="en-US" sz="1600" dirty="0"/>
            <a:t> MITRE's Center for Innovative Computing and Informatics</a:t>
          </a:r>
          <a:endParaRPr lang="es-ES" sz="1600" dirty="0"/>
        </a:p>
      </dgm:t>
    </dgm:pt>
    <dgm:pt modelId="{3C184BDA-A4DB-4296-96DF-7CB0345EEC2A}" type="parTrans" cxnId="{29363760-5B5E-408A-A9DF-67B09C187CED}">
      <dgm:prSet/>
      <dgm:spPr/>
      <dgm:t>
        <a:bodyPr/>
        <a:lstStyle/>
        <a:p>
          <a:endParaRPr lang="es-ES" sz="1200"/>
        </a:p>
      </dgm:t>
    </dgm:pt>
    <dgm:pt modelId="{D4A335B2-8C93-425A-9F1A-39C59335DFF4}" type="sibTrans" cxnId="{29363760-5B5E-408A-A9DF-67B09C187CED}">
      <dgm:prSet/>
      <dgm:spPr/>
      <dgm:t>
        <a:bodyPr/>
        <a:lstStyle/>
        <a:p>
          <a:endParaRPr lang="es-ES" sz="1200"/>
        </a:p>
      </dgm:t>
    </dgm:pt>
    <dgm:pt modelId="{3E92E3B8-201C-484A-8D98-A27C05C16B46}">
      <dgm:prSet custT="1"/>
      <dgm:spPr/>
      <dgm:t>
        <a:bodyPr/>
        <a:lstStyle/>
        <a:p>
          <a:r>
            <a:rPr lang="es-ES" sz="1600" dirty="0"/>
            <a:t>1ra Versión: 2004</a:t>
          </a:r>
        </a:p>
      </dgm:t>
    </dgm:pt>
    <dgm:pt modelId="{B980DB13-A120-4601-BE00-1973B39C4332}" type="parTrans" cxnId="{BEC7C1E8-EBF4-4F54-9AE0-2A83EF4D4F77}">
      <dgm:prSet/>
      <dgm:spPr/>
      <dgm:t>
        <a:bodyPr/>
        <a:lstStyle/>
        <a:p>
          <a:endParaRPr lang="es-ES" sz="1200"/>
        </a:p>
      </dgm:t>
    </dgm:pt>
    <dgm:pt modelId="{C09C27E4-AA8B-4F67-A207-F9C0E28DD214}" type="sibTrans" cxnId="{BEC7C1E8-EBF4-4F54-9AE0-2A83EF4D4F77}">
      <dgm:prSet/>
      <dgm:spPr/>
      <dgm:t>
        <a:bodyPr/>
        <a:lstStyle/>
        <a:p>
          <a:endParaRPr lang="es-ES" sz="1200"/>
        </a:p>
      </dgm:t>
    </dgm:pt>
    <dgm:pt modelId="{C6BA523C-3636-43F9-8951-EF173597B6C1}">
      <dgm:prSet custT="1"/>
      <dgm:spPr/>
      <dgm:t>
        <a:bodyPr/>
        <a:lstStyle/>
        <a:p>
          <a:r>
            <a:rPr lang="es-ES" sz="1600" dirty="0"/>
            <a:t>MINTIC</a:t>
          </a:r>
        </a:p>
      </dgm:t>
    </dgm:pt>
    <dgm:pt modelId="{42923BCB-ECD7-4D12-BFB8-1E25CE49F1B3}" type="parTrans" cxnId="{6D66D163-1852-4A1D-8F1D-95E2367A8F4B}">
      <dgm:prSet/>
      <dgm:spPr/>
      <dgm:t>
        <a:bodyPr/>
        <a:lstStyle/>
        <a:p>
          <a:endParaRPr lang="es-ES" sz="1400"/>
        </a:p>
      </dgm:t>
    </dgm:pt>
    <dgm:pt modelId="{CE5C6E94-D36C-45CC-9058-00A846D2C040}" type="sibTrans" cxnId="{6D66D163-1852-4A1D-8F1D-95E2367A8F4B}">
      <dgm:prSet/>
      <dgm:spPr/>
      <dgm:t>
        <a:bodyPr/>
        <a:lstStyle/>
        <a:p>
          <a:endParaRPr lang="es-ES" sz="1400"/>
        </a:p>
      </dgm:t>
    </dgm:pt>
    <dgm:pt modelId="{6A8339C1-D1D8-45D5-A705-D32AD5871F91}">
      <dgm:prSet custT="1"/>
      <dgm:spPr/>
      <dgm:t>
        <a:bodyPr/>
        <a:lstStyle/>
        <a:p>
          <a:r>
            <a:rPr lang="es-ES" sz="1600" dirty="0"/>
            <a:t>Propietario: Ministerio de las TIC Colombia</a:t>
          </a:r>
        </a:p>
      </dgm:t>
    </dgm:pt>
    <dgm:pt modelId="{F0EEF17A-9557-4B94-A935-4C31E0D42030}" type="parTrans" cxnId="{0A7A28CE-3CD7-4C56-9206-823ABC229EE0}">
      <dgm:prSet/>
      <dgm:spPr/>
      <dgm:t>
        <a:bodyPr/>
        <a:lstStyle/>
        <a:p>
          <a:endParaRPr lang="es-ES" sz="1400"/>
        </a:p>
      </dgm:t>
    </dgm:pt>
    <dgm:pt modelId="{007944E2-9F8C-40D0-B9CE-1DCB902E9E71}" type="sibTrans" cxnId="{0A7A28CE-3CD7-4C56-9206-823ABC229EE0}">
      <dgm:prSet/>
      <dgm:spPr/>
      <dgm:t>
        <a:bodyPr/>
        <a:lstStyle/>
        <a:p>
          <a:endParaRPr lang="es-ES" sz="1400"/>
        </a:p>
      </dgm:t>
    </dgm:pt>
    <dgm:pt modelId="{084A6407-C4E2-45FE-B81D-9C6EA48140A0}">
      <dgm:prSet custT="1"/>
      <dgm:spPr/>
      <dgm:t>
        <a:bodyPr/>
        <a:lstStyle/>
        <a:p>
          <a:r>
            <a:rPr lang="es-ES" sz="1600" dirty="0"/>
            <a:t>1ra Versión: 2018</a:t>
          </a:r>
        </a:p>
      </dgm:t>
    </dgm:pt>
    <dgm:pt modelId="{5BE16347-CBC7-4B57-B244-64554D7D43A4}" type="parTrans" cxnId="{02BDDA64-0F99-4798-9C38-F2CE14AEB01B}">
      <dgm:prSet/>
      <dgm:spPr/>
      <dgm:t>
        <a:bodyPr/>
        <a:lstStyle/>
        <a:p>
          <a:endParaRPr lang="es-ES" sz="1600"/>
        </a:p>
      </dgm:t>
    </dgm:pt>
    <dgm:pt modelId="{58D082E7-A1D2-4643-91A6-68A77C8107D7}" type="sibTrans" cxnId="{02BDDA64-0F99-4798-9C38-F2CE14AEB01B}">
      <dgm:prSet/>
      <dgm:spPr/>
      <dgm:t>
        <a:bodyPr/>
        <a:lstStyle/>
        <a:p>
          <a:endParaRPr lang="es-ES" sz="1600"/>
        </a:p>
      </dgm:t>
    </dgm:pt>
    <dgm:pt modelId="{10CA9AD2-D737-4F18-8D01-ED1356342347}">
      <dgm:prSet custT="1"/>
      <dgm:spPr/>
      <dgm:t>
        <a:bodyPr/>
        <a:lstStyle/>
        <a:p>
          <a:r>
            <a:rPr lang="es-ES" sz="1600" dirty="0"/>
            <a:t>Versión Actual 2 de 2019</a:t>
          </a:r>
        </a:p>
      </dgm:t>
    </dgm:pt>
    <dgm:pt modelId="{AC6E399B-594E-4B70-90EA-6514250944ED}" type="parTrans" cxnId="{C40F711C-6E16-497E-9CB2-34A6377FD43D}">
      <dgm:prSet/>
      <dgm:spPr/>
      <dgm:t>
        <a:bodyPr/>
        <a:lstStyle/>
        <a:p>
          <a:endParaRPr lang="es-ES" sz="1600"/>
        </a:p>
      </dgm:t>
    </dgm:pt>
    <dgm:pt modelId="{E7A69B21-5612-4994-9EA8-8D646C856BC1}" type="sibTrans" cxnId="{C40F711C-6E16-497E-9CB2-34A6377FD43D}">
      <dgm:prSet/>
      <dgm:spPr/>
      <dgm:t>
        <a:bodyPr/>
        <a:lstStyle/>
        <a:p>
          <a:endParaRPr lang="es-ES" sz="1600"/>
        </a:p>
      </dgm:t>
    </dgm:pt>
    <dgm:pt modelId="{E880FC2B-1579-4718-A5E1-73D0D5E76E03}">
      <dgm:prSet custT="1"/>
      <dgm:spPr/>
      <dgm:t>
        <a:bodyPr/>
        <a:lstStyle/>
        <a:p>
          <a:r>
            <a:rPr lang="es-ES" sz="1600" dirty="0"/>
            <a:t>Oct 2020, terminó operaciones</a:t>
          </a:r>
        </a:p>
      </dgm:t>
    </dgm:pt>
    <dgm:pt modelId="{2623ABA1-315B-45F7-B585-14E5E6695EFA}" type="sibTrans" cxnId="{4E39E8D8-1985-4F36-9258-57AD017D6652}">
      <dgm:prSet/>
      <dgm:spPr/>
      <dgm:t>
        <a:bodyPr/>
        <a:lstStyle/>
        <a:p>
          <a:endParaRPr lang="es-CO" sz="1600"/>
        </a:p>
      </dgm:t>
    </dgm:pt>
    <dgm:pt modelId="{3341D577-B38A-423F-AC5C-CB8C2DA3593D}" type="parTrans" cxnId="{4E39E8D8-1985-4F36-9258-57AD017D6652}">
      <dgm:prSet/>
      <dgm:spPr/>
      <dgm:t>
        <a:bodyPr/>
        <a:lstStyle/>
        <a:p>
          <a:endParaRPr lang="es-CO" sz="1600"/>
        </a:p>
      </dgm:t>
    </dgm:pt>
    <dgm:pt modelId="{651DBEDC-0F30-441E-9870-0A586C5B51A1}" type="pres">
      <dgm:prSet presAssocID="{C93DDDBF-4624-4A8B-AF77-8579FDF60AA6}" presName="Name0" presStyleCnt="0">
        <dgm:presLayoutVars>
          <dgm:dir/>
          <dgm:animLvl val="lvl"/>
          <dgm:resizeHandles val="exact"/>
        </dgm:presLayoutVars>
      </dgm:prSet>
      <dgm:spPr/>
    </dgm:pt>
    <dgm:pt modelId="{3CF2208D-A298-475F-A4EB-251FC4285E4A}" type="pres">
      <dgm:prSet presAssocID="{E6BE038D-1FB6-41B4-AA74-1E6F1E4126C7}" presName="composite" presStyleCnt="0"/>
      <dgm:spPr/>
    </dgm:pt>
    <dgm:pt modelId="{9871386C-7860-461B-B9C4-FCB3B54F5D68}" type="pres">
      <dgm:prSet presAssocID="{E6BE038D-1FB6-41B4-AA74-1E6F1E4126C7}" presName="parTx" presStyleLbl="alignNode1" presStyleIdx="0" presStyleCnt="5">
        <dgm:presLayoutVars>
          <dgm:chMax val="0"/>
          <dgm:chPref val="0"/>
          <dgm:bulletEnabled val="1"/>
        </dgm:presLayoutVars>
      </dgm:prSet>
      <dgm:spPr/>
    </dgm:pt>
    <dgm:pt modelId="{5F99AE9C-A0CB-4E16-8493-6F008DF80C34}" type="pres">
      <dgm:prSet presAssocID="{E6BE038D-1FB6-41B4-AA74-1E6F1E4126C7}" presName="desTx" presStyleLbl="alignAccFollowNode1" presStyleIdx="0" presStyleCnt="5">
        <dgm:presLayoutVars>
          <dgm:bulletEnabled val="1"/>
        </dgm:presLayoutVars>
      </dgm:prSet>
      <dgm:spPr/>
    </dgm:pt>
    <dgm:pt modelId="{C16AD142-84E4-486D-824B-2618D82ECCA7}" type="pres">
      <dgm:prSet presAssocID="{B6A184EB-F744-4127-A0EF-646C232D6977}" presName="space" presStyleCnt="0"/>
      <dgm:spPr/>
    </dgm:pt>
    <dgm:pt modelId="{8315D249-0C31-4D4D-AB1E-05FE0D5905F3}" type="pres">
      <dgm:prSet presAssocID="{321C4BD2-841A-44B5-85AE-4DF209496C5F}" presName="composite" presStyleCnt="0"/>
      <dgm:spPr/>
    </dgm:pt>
    <dgm:pt modelId="{FCB84DB3-573F-4E3D-9841-8C71EB3D7875}" type="pres">
      <dgm:prSet presAssocID="{321C4BD2-841A-44B5-85AE-4DF209496C5F}" presName="parTx" presStyleLbl="alignNode1" presStyleIdx="1" presStyleCnt="5">
        <dgm:presLayoutVars>
          <dgm:chMax val="0"/>
          <dgm:chPref val="0"/>
          <dgm:bulletEnabled val="1"/>
        </dgm:presLayoutVars>
      </dgm:prSet>
      <dgm:spPr/>
    </dgm:pt>
    <dgm:pt modelId="{4926EB63-2852-454B-9FBA-C12A153A0249}" type="pres">
      <dgm:prSet presAssocID="{321C4BD2-841A-44B5-85AE-4DF209496C5F}" presName="desTx" presStyleLbl="alignAccFollowNode1" presStyleIdx="1" presStyleCnt="5">
        <dgm:presLayoutVars>
          <dgm:bulletEnabled val="1"/>
        </dgm:presLayoutVars>
      </dgm:prSet>
      <dgm:spPr/>
    </dgm:pt>
    <dgm:pt modelId="{9883E953-AABA-40BE-8EFF-26DEE7A297C5}" type="pres">
      <dgm:prSet presAssocID="{0CDD58D9-8504-4118-89E3-C5F9D6AD77E2}" presName="space" presStyleCnt="0"/>
      <dgm:spPr/>
    </dgm:pt>
    <dgm:pt modelId="{221902D3-D62A-45B8-9905-9A52E035550D}" type="pres">
      <dgm:prSet presAssocID="{D13F3A33-BEE3-4F2F-9A69-4A64C8FC7D2C}" presName="composite" presStyleCnt="0"/>
      <dgm:spPr/>
    </dgm:pt>
    <dgm:pt modelId="{2B2C9D88-364C-4111-989C-A0F23EA143A9}" type="pres">
      <dgm:prSet presAssocID="{D13F3A33-BEE3-4F2F-9A69-4A64C8FC7D2C}" presName="parTx" presStyleLbl="alignNode1" presStyleIdx="2" presStyleCnt="5" custScaleX="118786">
        <dgm:presLayoutVars>
          <dgm:chMax val="0"/>
          <dgm:chPref val="0"/>
          <dgm:bulletEnabled val="1"/>
        </dgm:presLayoutVars>
      </dgm:prSet>
      <dgm:spPr/>
    </dgm:pt>
    <dgm:pt modelId="{F578CC58-1B8A-4A3F-8828-9DEF86D4C637}" type="pres">
      <dgm:prSet presAssocID="{D13F3A33-BEE3-4F2F-9A69-4A64C8FC7D2C}" presName="desTx" presStyleLbl="alignAccFollowNode1" presStyleIdx="2" presStyleCnt="5" custScaleX="118786">
        <dgm:presLayoutVars>
          <dgm:bulletEnabled val="1"/>
        </dgm:presLayoutVars>
      </dgm:prSet>
      <dgm:spPr/>
    </dgm:pt>
    <dgm:pt modelId="{E006A19B-E264-49FE-B09C-6951E6E34C6C}" type="pres">
      <dgm:prSet presAssocID="{79AD4E36-0397-4531-8BC5-D642F899C520}" presName="space" presStyleCnt="0"/>
      <dgm:spPr/>
    </dgm:pt>
    <dgm:pt modelId="{B9B4FE3B-8D37-4EA0-AAA4-1CB1A31AE8FF}" type="pres">
      <dgm:prSet presAssocID="{603D23D7-0964-402E-90F2-13A15AA636CE}" presName="composite" presStyleCnt="0"/>
      <dgm:spPr/>
    </dgm:pt>
    <dgm:pt modelId="{AD7CB8F3-22EA-415A-8E8B-AEFFB88B604D}" type="pres">
      <dgm:prSet presAssocID="{603D23D7-0964-402E-90F2-13A15AA636CE}" presName="parTx" presStyleLbl="alignNode1" presStyleIdx="3" presStyleCnt="5" custLinFactNeighborX="-2896" custLinFactNeighborY="-5382">
        <dgm:presLayoutVars>
          <dgm:chMax val="0"/>
          <dgm:chPref val="0"/>
          <dgm:bulletEnabled val="1"/>
        </dgm:presLayoutVars>
      </dgm:prSet>
      <dgm:spPr/>
    </dgm:pt>
    <dgm:pt modelId="{4F304573-1BCF-47C1-9945-BA6345A98E6D}" type="pres">
      <dgm:prSet presAssocID="{603D23D7-0964-402E-90F2-13A15AA636CE}" presName="desTx" presStyleLbl="alignAccFollowNode1" presStyleIdx="3" presStyleCnt="5" custScaleX="98856" custLinFactNeighborX="-2013">
        <dgm:presLayoutVars>
          <dgm:bulletEnabled val="1"/>
        </dgm:presLayoutVars>
      </dgm:prSet>
      <dgm:spPr/>
    </dgm:pt>
    <dgm:pt modelId="{0BBA24CF-DFD6-4896-B7BD-AB65A86EB24F}" type="pres">
      <dgm:prSet presAssocID="{E6C86A54-9F31-4990-99B8-5E0F1A1DDE3E}" presName="space" presStyleCnt="0"/>
      <dgm:spPr/>
    </dgm:pt>
    <dgm:pt modelId="{E4378CC7-B237-4BCA-90E8-FE6C28251FD0}" type="pres">
      <dgm:prSet presAssocID="{C6BA523C-3636-43F9-8951-EF173597B6C1}" presName="composite" presStyleCnt="0"/>
      <dgm:spPr/>
    </dgm:pt>
    <dgm:pt modelId="{3EEC800A-D5DC-4C37-B38E-A96EBB297CC2}" type="pres">
      <dgm:prSet presAssocID="{C6BA523C-3636-43F9-8951-EF173597B6C1}" presName="parTx" presStyleLbl="alignNode1" presStyleIdx="4" presStyleCnt="5">
        <dgm:presLayoutVars>
          <dgm:chMax val="0"/>
          <dgm:chPref val="0"/>
          <dgm:bulletEnabled val="1"/>
        </dgm:presLayoutVars>
      </dgm:prSet>
      <dgm:spPr/>
    </dgm:pt>
    <dgm:pt modelId="{5DC46F6F-4B75-4C0F-BA5D-B60D21E3BA5E}" type="pres">
      <dgm:prSet presAssocID="{C6BA523C-3636-43F9-8951-EF173597B6C1}" presName="desTx" presStyleLbl="alignAccFollowNode1" presStyleIdx="4" presStyleCnt="5">
        <dgm:presLayoutVars>
          <dgm:bulletEnabled val="1"/>
        </dgm:presLayoutVars>
      </dgm:prSet>
      <dgm:spPr/>
    </dgm:pt>
  </dgm:ptLst>
  <dgm:cxnLst>
    <dgm:cxn modelId="{02FB7D07-148E-4CFA-9754-96F6D7828508}" type="presOf" srcId="{193FB144-D6AC-4EA4-A578-8F60D2CFC455}" destId="{5F99AE9C-A0CB-4E16-8493-6F008DF80C34}" srcOrd="0" destOrd="0" presId="urn:microsoft.com/office/officeart/2005/8/layout/hList1"/>
    <dgm:cxn modelId="{4B10DB0B-193D-4C11-8558-9A4B14FE7C82}" type="presOf" srcId="{3E92E3B8-201C-484A-8D98-A27C05C16B46}" destId="{4F304573-1BCF-47C1-9945-BA6345A98E6D}" srcOrd="0" destOrd="1" presId="urn:microsoft.com/office/officeart/2005/8/layout/hList1"/>
    <dgm:cxn modelId="{14A35D0D-FCCF-4A34-B089-7B61F712F2A5}" srcId="{C93DDDBF-4624-4A8B-AF77-8579FDF60AA6}" destId="{603D23D7-0964-402E-90F2-13A15AA636CE}" srcOrd="3" destOrd="0" parTransId="{C9949A2D-9690-4CFB-AE4B-BBA2D0E222F6}" sibTransId="{E6C86A54-9F31-4990-99B8-5E0F1A1DDE3E}"/>
    <dgm:cxn modelId="{CC989510-3267-4BC8-8EAE-17E1B5A5FD23}" srcId="{E6BE038D-1FB6-41B4-AA74-1E6F1E4126C7}" destId="{193FB144-D6AC-4EA4-A578-8F60D2CFC455}" srcOrd="0" destOrd="0" parTransId="{966A0009-3F1C-408D-8A7D-D5C2FE24FA7B}" sibTransId="{6B39D384-C942-44C3-BA0C-8F8BB92A57DF}"/>
    <dgm:cxn modelId="{3F99C111-7E78-4102-A867-6B00928B6ABA}" srcId="{D13F3A33-BEE3-4F2F-9A69-4A64C8FC7D2C}" destId="{4C43743D-5342-4F2F-84E0-29322F524777}" srcOrd="1" destOrd="0" parTransId="{A21CFE4A-3D6C-41BB-96B9-AE36761E69F6}" sibTransId="{A298D772-DFD5-4D60-ABD9-B24BBDCA3D39}"/>
    <dgm:cxn modelId="{62D17B12-EEE7-496B-845B-9E620C407649}" srcId="{E6BE038D-1FB6-41B4-AA74-1E6F1E4126C7}" destId="{72820536-C378-4DB9-876D-4832920EB4CD}" srcOrd="2" destOrd="0" parTransId="{8FD15123-8C0D-4745-9859-DEEFCB8C3261}" sibTransId="{0352C751-18BA-4177-B934-FC1393577C1D}"/>
    <dgm:cxn modelId="{C40F711C-6E16-497E-9CB2-34A6377FD43D}" srcId="{C6BA523C-3636-43F9-8951-EF173597B6C1}" destId="{10CA9AD2-D737-4F18-8D01-ED1356342347}" srcOrd="2" destOrd="0" parTransId="{AC6E399B-594E-4B70-90EA-6514250944ED}" sibTransId="{E7A69B21-5612-4994-9EA8-8D646C856BC1}"/>
    <dgm:cxn modelId="{91CAA322-9A8E-4748-B1F1-5CECF92833A2}" type="presOf" srcId="{8CA27012-1CD2-49BB-BC32-7B88B3B745D1}" destId="{F578CC58-1B8A-4A3F-8828-9DEF86D4C637}" srcOrd="0" destOrd="2" presId="urn:microsoft.com/office/officeart/2005/8/layout/hList1"/>
    <dgm:cxn modelId="{FB342F2E-541B-495C-BFF7-E83B3C678DC2}" type="presOf" srcId="{084A6407-C4E2-45FE-B81D-9C6EA48140A0}" destId="{5DC46F6F-4B75-4C0F-BA5D-B60D21E3BA5E}" srcOrd="0" destOrd="1" presId="urn:microsoft.com/office/officeart/2005/8/layout/hList1"/>
    <dgm:cxn modelId="{0E30BE38-8841-4EEF-BD9C-2C738EBE01F2}" type="presOf" srcId="{E880FC2B-1579-4718-A5E1-73D0D5E76E03}" destId="{4F304573-1BCF-47C1-9945-BA6345A98E6D}" srcOrd="0" destOrd="2" presId="urn:microsoft.com/office/officeart/2005/8/layout/hList1"/>
    <dgm:cxn modelId="{29363760-5B5E-408A-A9DF-67B09C187CED}" srcId="{603D23D7-0964-402E-90F2-13A15AA636CE}" destId="{2EF7512B-DCF1-4523-AD59-703F322E880C}" srcOrd="0" destOrd="0" parTransId="{3C184BDA-A4DB-4296-96DF-7CB0345EEC2A}" sibTransId="{D4A335B2-8C93-425A-9F1A-39C59335DFF4}"/>
    <dgm:cxn modelId="{27F58441-1AE5-4319-9B13-FF587D392382}" type="presOf" srcId="{E6BE038D-1FB6-41B4-AA74-1E6F1E4126C7}" destId="{9871386C-7860-461B-B9C4-FCB3B54F5D68}" srcOrd="0" destOrd="0" presId="urn:microsoft.com/office/officeart/2005/8/layout/hList1"/>
    <dgm:cxn modelId="{67397863-2CA3-4BDD-BD54-C74CF5421661}" srcId="{E6BE038D-1FB6-41B4-AA74-1E6F1E4126C7}" destId="{3ACC0FFA-CF31-4FE4-BF62-CC2424EBD75C}" srcOrd="1" destOrd="0" parTransId="{FFE8D6CC-0C45-4A6C-A4BC-3BCD59B9BB8D}" sibTransId="{2EAA6BDB-D3C3-41DF-8B00-7CAA103C13A8}"/>
    <dgm:cxn modelId="{6D66D163-1852-4A1D-8F1D-95E2367A8F4B}" srcId="{C93DDDBF-4624-4A8B-AF77-8579FDF60AA6}" destId="{C6BA523C-3636-43F9-8951-EF173597B6C1}" srcOrd="4" destOrd="0" parTransId="{42923BCB-ECD7-4D12-BFB8-1E25CE49F1B3}" sibTransId="{CE5C6E94-D36C-45CC-9058-00A846D2C040}"/>
    <dgm:cxn modelId="{02BDDA64-0F99-4798-9C38-F2CE14AEB01B}" srcId="{C6BA523C-3636-43F9-8951-EF173597B6C1}" destId="{084A6407-C4E2-45FE-B81D-9C6EA48140A0}" srcOrd="1" destOrd="0" parTransId="{5BE16347-CBC7-4B57-B244-64554D7D43A4}" sibTransId="{58D082E7-A1D2-4643-91A6-68A77C8107D7}"/>
    <dgm:cxn modelId="{8483BE66-C60A-4F35-BD35-3739C7AA5C28}" srcId="{321C4BD2-841A-44B5-85AE-4DF209496C5F}" destId="{1013E379-2BDC-4016-B48E-F24BA590BDDD}" srcOrd="1" destOrd="0" parTransId="{ABB2AC87-727D-43F3-9056-9AE3E6884739}" sibTransId="{1B1530FD-C2D5-482A-9D7A-60E6DF851984}"/>
    <dgm:cxn modelId="{5BC61771-FE19-487E-907F-33C815B3E3D4}" type="presOf" srcId="{72820536-C378-4DB9-876D-4832920EB4CD}" destId="{5F99AE9C-A0CB-4E16-8493-6F008DF80C34}" srcOrd="0" destOrd="2" presId="urn:microsoft.com/office/officeart/2005/8/layout/hList1"/>
    <dgm:cxn modelId="{CAB72054-4445-43F4-B9AE-AEC1B4570BC3}" type="presOf" srcId="{1013E379-2BDC-4016-B48E-F24BA590BDDD}" destId="{4926EB63-2852-454B-9FBA-C12A153A0249}" srcOrd="0" destOrd="1" presId="urn:microsoft.com/office/officeart/2005/8/layout/hList1"/>
    <dgm:cxn modelId="{47160F7C-0F3B-4EA8-83BE-C426AC5A68DF}" srcId="{C93DDDBF-4624-4A8B-AF77-8579FDF60AA6}" destId="{321C4BD2-841A-44B5-85AE-4DF209496C5F}" srcOrd="1" destOrd="0" parTransId="{C3BAB6C0-9469-40AF-88BB-676C23EFB357}" sibTransId="{0CDD58D9-8504-4118-89E3-C5F9D6AD77E2}"/>
    <dgm:cxn modelId="{E2F8A780-A664-431E-8D30-2B2D8766194F}" type="presOf" srcId="{321C4BD2-841A-44B5-85AE-4DF209496C5F}" destId="{FCB84DB3-573F-4E3D-9841-8C71EB3D7875}" srcOrd="0" destOrd="0" presId="urn:microsoft.com/office/officeart/2005/8/layout/hList1"/>
    <dgm:cxn modelId="{2CA23181-3F0E-4F39-8A53-F9987830EB15}" type="presOf" srcId="{0A806A4A-91C5-4C00-91DD-A073D616C556}" destId="{4926EB63-2852-454B-9FBA-C12A153A0249}" srcOrd="0" destOrd="2" presId="urn:microsoft.com/office/officeart/2005/8/layout/hList1"/>
    <dgm:cxn modelId="{99E7D986-0901-4671-9904-81F6A3C54B2C}" type="presOf" srcId="{4C43743D-5342-4F2F-84E0-29322F524777}" destId="{F578CC58-1B8A-4A3F-8828-9DEF86D4C637}" srcOrd="0" destOrd="1" presId="urn:microsoft.com/office/officeart/2005/8/layout/hList1"/>
    <dgm:cxn modelId="{798E298A-580F-4D6B-8D2D-D7C27FC2E019}" type="presOf" srcId="{603D23D7-0964-402E-90F2-13A15AA636CE}" destId="{AD7CB8F3-22EA-415A-8E8B-AEFFB88B604D}" srcOrd="0" destOrd="0" presId="urn:microsoft.com/office/officeart/2005/8/layout/hList1"/>
    <dgm:cxn modelId="{71A03D90-4B23-4D4F-8548-44FF9362718B}" type="presOf" srcId="{3ACC0FFA-CF31-4FE4-BF62-CC2424EBD75C}" destId="{5F99AE9C-A0CB-4E16-8493-6F008DF80C34}" srcOrd="0" destOrd="1" presId="urn:microsoft.com/office/officeart/2005/8/layout/hList1"/>
    <dgm:cxn modelId="{3C78289E-2B9F-4B06-8521-1BB37D278B23}" srcId="{C93DDDBF-4624-4A8B-AF77-8579FDF60AA6}" destId="{D13F3A33-BEE3-4F2F-9A69-4A64C8FC7D2C}" srcOrd="2" destOrd="0" parTransId="{D8703931-E517-4806-8789-7D132BCE1AE6}" sibTransId="{79AD4E36-0397-4531-8BC5-D642F899C520}"/>
    <dgm:cxn modelId="{0CAEA0AE-56A1-4597-A633-F7102CE77CFA}" type="presOf" srcId="{D9D50554-D8EB-4468-AA80-0976979B148A}" destId="{F578CC58-1B8A-4A3F-8828-9DEF86D4C637}" srcOrd="0" destOrd="0" presId="urn:microsoft.com/office/officeart/2005/8/layout/hList1"/>
    <dgm:cxn modelId="{8C5C60B8-249C-48C3-846F-DE83C4117CEF}" type="presOf" srcId="{D13F3A33-BEE3-4F2F-9A69-4A64C8FC7D2C}" destId="{2B2C9D88-364C-4111-989C-A0F23EA143A9}" srcOrd="0" destOrd="0" presId="urn:microsoft.com/office/officeart/2005/8/layout/hList1"/>
    <dgm:cxn modelId="{95C5AEBB-6D27-404A-930B-1CE7F1083125}" type="presOf" srcId="{C6BA523C-3636-43F9-8951-EF173597B6C1}" destId="{3EEC800A-D5DC-4C37-B38E-A96EBB297CC2}" srcOrd="0" destOrd="0" presId="urn:microsoft.com/office/officeart/2005/8/layout/hList1"/>
    <dgm:cxn modelId="{DA9593BD-C68D-4B35-AB7B-485184E3CB32}" srcId="{321C4BD2-841A-44B5-85AE-4DF209496C5F}" destId="{0A806A4A-91C5-4C00-91DD-A073D616C556}" srcOrd="2" destOrd="0" parTransId="{964A3BDF-116D-4879-9670-63B51970A229}" sibTransId="{BDA94E14-0910-4857-9F7E-AEB25A5338A1}"/>
    <dgm:cxn modelId="{2829E7C9-08A6-404B-AF02-185367DF0DCE}" type="presOf" srcId="{6A8339C1-D1D8-45D5-A705-D32AD5871F91}" destId="{5DC46F6F-4B75-4C0F-BA5D-B60D21E3BA5E}" srcOrd="0" destOrd="0" presId="urn:microsoft.com/office/officeart/2005/8/layout/hList1"/>
    <dgm:cxn modelId="{0A7A28CE-3CD7-4C56-9206-823ABC229EE0}" srcId="{C6BA523C-3636-43F9-8951-EF173597B6C1}" destId="{6A8339C1-D1D8-45D5-A705-D32AD5871F91}" srcOrd="0" destOrd="0" parTransId="{F0EEF17A-9557-4B94-A935-4C31E0D42030}" sibTransId="{007944E2-9F8C-40D0-B9CE-1DCB902E9E71}"/>
    <dgm:cxn modelId="{A3E1FAD2-FBD9-45B3-B157-C019FB71E63A}" srcId="{C93DDDBF-4624-4A8B-AF77-8579FDF60AA6}" destId="{E6BE038D-1FB6-41B4-AA74-1E6F1E4126C7}" srcOrd="0" destOrd="0" parTransId="{845A0C7C-BCC8-458F-B5B7-853A04DD565A}" sibTransId="{B6A184EB-F744-4127-A0EF-646C232D6977}"/>
    <dgm:cxn modelId="{4E39E8D8-1985-4F36-9258-57AD017D6652}" srcId="{603D23D7-0964-402E-90F2-13A15AA636CE}" destId="{E880FC2B-1579-4718-A5E1-73D0D5E76E03}" srcOrd="2" destOrd="0" parTransId="{3341D577-B38A-423F-AC5C-CB8C2DA3593D}" sibTransId="{2623ABA1-315B-45F7-B585-14E5E6695EFA}"/>
    <dgm:cxn modelId="{A1F9CFDB-392D-4A83-9C22-D25079762113}" type="presOf" srcId="{C93DDDBF-4624-4A8B-AF77-8579FDF60AA6}" destId="{651DBEDC-0F30-441E-9870-0A586C5B51A1}" srcOrd="0" destOrd="0" presId="urn:microsoft.com/office/officeart/2005/8/layout/hList1"/>
    <dgm:cxn modelId="{79DA54E4-53E4-4A4A-8EAA-DB7E3CCA98C3}" type="presOf" srcId="{2EF7512B-DCF1-4523-AD59-703F322E880C}" destId="{4F304573-1BCF-47C1-9945-BA6345A98E6D}" srcOrd="0" destOrd="0" presId="urn:microsoft.com/office/officeart/2005/8/layout/hList1"/>
    <dgm:cxn modelId="{BEC7C1E8-EBF4-4F54-9AE0-2A83EF4D4F77}" srcId="{603D23D7-0964-402E-90F2-13A15AA636CE}" destId="{3E92E3B8-201C-484A-8D98-A27C05C16B46}" srcOrd="1" destOrd="0" parTransId="{B980DB13-A120-4601-BE00-1973B39C4332}" sibTransId="{C09C27E4-AA8B-4F67-A207-F9C0E28DD214}"/>
    <dgm:cxn modelId="{F7A6ABF2-92C0-4C88-9B05-41728BCBEBB1}" type="presOf" srcId="{10CA9AD2-D737-4F18-8D01-ED1356342347}" destId="{5DC46F6F-4B75-4C0F-BA5D-B60D21E3BA5E}" srcOrd="0" destOrd="2" presId="urn:microsoft.com/office/officeart/2005/8/layout/hList1"/>
    <dgm:cxn modelId="{738685F6-8D54-41FB-8C16-F7F89C0A144D}" srcId="{D13F3A33-BEE3-4F2F-9A69-4A64C8FC7D2C}" destId="{D9D50554-D8EB-4468-AA80-0976979B148A}" srcOrd="0" destOrd="0" parTransId="{FA9AD271-33A9-4E95-AE39-F05225C8865D}" sibTransId="{F9BD0DC5-FFFF-4F34-97C4-6A2536F5804A}"/>
    <dgm:cxn modelId="{9F7E47F8-817C-48C2-B5BB-6E1F1B239105}" srcId="{D13F3A33-BEE3-4F2F-9A69-4A64C8FC7D2C}" destId="{8CA27012-1CD2-49BB-BC32-7B88B3B745D1}" srcOrd="2" destOrd="0" parTransId="{AA0E867B-C569-42C7-88C2-8BD003441515}" sibTransId="{8889A6F6-37E5-4B64-B127-39C760CF44AF}"/>
    <dgm:cxn modelId="{4DB5C0F9-0618-4B8F-B146-D338C015BAFC}" srcId="{321C4BD2-841A-44B5-85AE-4DF209496C5F}" destId="{6E6103A8-6715-4BA7-9DF0-0996A9D21F2E}" srcOrd="0" destOrd="0" parTransId="{CF72EAF2-9882-433A-A7F8-B247BCB0FFD7}" sibTransId="{3295671D-C970-4D1B-8631-6A4A2B8321F9}"/>
    <dgm:cxn modelId="{63512CFD-0A81-44AA-A8FB-7D83539D75EC}" type="presOf" srcId="{6E6103A8-6715-4BA7-9DF0-0996A9D21F2E}" destId="{4926EB63-2852-454B-9FBA-C12A153A0249}" srcOrd="0" destOrd="0" presId="urn:microsoft.com/office/officeart/2005/8/layout/hList1"/>
    <dgm:cxn modelId="{20CFF49B-AA30-46AD-8C04-5ECCAC87C67B}" type="presParOf" srcId="{651DBEDC-0F30-441E-9870-0A586C5B51A1}" destId="{3CF2208D-A298-475F-A4EB-251FC4285E4A}" srcOrd="0" destOrd="0" presId="urn:microsoft.com/office/officeart/2005/8/layout/hList1"/>
    <dgm:cxn modelId="{CC831F3A-C140-48F5-AE62-67168E3ABF74}" type="presParOf" srcId="{3CF2208D-A298-475F-A4EB-251FC4285E4A}" destId="{9871386C-7860-461B-B9C4-FCB3B54F5D68}" srcOrd="0" destOrd="0" presId="urn:microsoft.com/office/officeart/2005/8/layout/hList1"/>
    <dgm:cxn modelId="{D78765A0-CB9B-4633-8A5F-831047478A88}" type="presParOf" srcId="{3CF2208D-A298-475F-A4EB-251FC4285E4A}" destId="{5F99AE9C-A0CB-4E16-8493-6F008DF80C34}" srcOrd="1" destOrd="0" presId="urn:microsoft.com/office/officeart/2005/8/layout/hList1"/>
    <dgm:cxn modelId="{7C25C148-9DB7-4A96-9397-8D87022BA9F9}" type="presParOf" srcId="{651DBEDC-0F30-441E-9870-0A586C5B51A1}" destId="{C16AD142-84E4-486D-824B-2618D82ECCA7}" srcOrd="1" destOrd="0" presId="urn:microsoft.com/office/officeart/2005/8/layout/hList1"/>
    <dgm:cxn modelId="{D3C51F36-9E0D-40D6-B267-CB3FC755B7A0}" type="presParOf" srcId="{651DBEDC-0F30-441E-9870-0A586C5B51A1}" destId="{8315D249-0C31-4D4D-AB1E-05FE0D5905F3}" srcOrd="2" destOrd="0" presId="urn:microsoft.com/office/officeart/2005/8/layout/hList1"/>
    <dgm:cxn modelId="{13DBDB1E-7781-4B75-8228-7F2BC750A656}" type="presParOf" srcId="{8315D249-0C31-4D4D-AB1E-05FE0D5905F3}" destId="{FCB84DB3-573F-4E3D-9841-8C71EB3D7875}" srcOrd="0" destOrd="0" presId="urn:microsoft.com/office/officeart/2005/8/layout/hList1"/>
    <dgm:cxn modelId="{B91E7D44-3F0C-4FEC-A248-9C636B16E5E3}" type="presParOf" srcId="{8315D249-0C31-4D4D-AB1E-05FE0D5905F3}" destId="{4926EB63-2852-454B-9FBA-C12A153A0249}" srcOrd="1" destOrd="0" presId="urn:microsoft.com/office/officeart/2005/8/layout/hList1"/>
    <dgm:cxn modelId="{0DB15587-B699-49E2-901B-0883D827EC87}" type="presParOf" srcId="{651DBEDC-0F30-441E-9870-0A586C5B51A1}" destId="{9883E953-AABA-40BE-8EFF-26DEE7A297C5}" srcOrd="3" destOrd="0" presId="urn:microsoft.com/office/officeart/2005/8/layout/hList1"/>
    <dgm:cxn modelId="{230753D6-9541-47FF-93BE-C56566F5290D}" type="presParOf" srcId="{651DBEDC-0F30-441E-9870-0A586C5B51A1}" destId="{221902D3-D62A-45B8-9905-9A52E035550D}" srcOrd="4" destOrd="0" presId="urn:microsoft.com/office/officeart/2005/8/layout/hList1"/>
    <dgm:cxn modelId="{1F07A9CF-5113-4DA3-8AA8-961CCCA1A9CB}" type="presParOf" srcId="{221902D3-D62A-45B8-9905-9A52E035550D}" destId="{2B2C9D88-364C-4111-989C-A0F23EA143A9}" srcOrd="0" destOrd="0" presId="urn:microsoft.com/office/officeart/2005/8/layout/hList1"/>
    <dgm:cxn modelId="{03E10EC7-F640-4F40-84F1-BFDD694A5D09}" type="presParOf" srcId="{221902D3-D62A-45B8-9905-9A52E035550D}" destId="{F578CC58-1B8A-4A3F-8828-9DEF86D4C637}" srcOrd="1" destOrd="0" presId="urn:microsoft.com/office/officeart/2005/8/layout/hList1"/>
    <dgm:cxn modelId="{7D28C13B-8F8E-409F-AAB5-E79B4A5ABF06}" type="presParOf" srcId="{651DBEDC-0F30-441E-9870-0A586C5B51A1}" destId="{E006A19B-E264-49FE-B09C-6951E6E34C6C}" srcOrd="5" destOrd="0" presId="urn:microsoft.com/office/officeart/2005/8/layout/hList1"/>
    <dgm:cxn modelId="{9639080E-8FFF-4E22-8544-A7BAD511C9A8}" type="presParOf" srcId="{651DBEDC-0F30-441E-9870-0A586C5B51A1}" destId="{B9B4FE3B-8D37-4EA0-AAA4-1CB1A31AE8FF}" srcOrd="6" destOrd="0" presId="urn:microsoft.com/office/officeart/2005/8/layout/hList1"/>
    <dgm:cxn modelId="{4CA40496-2042-43BC-B9AF-8BA7BA9B26C7}" type="presParOf" srcId="{B9B4FE3B-8D37-4EA0-AAA4-1CB1A31AE8FF}" destId="{AD7CB8F3-22EA-415A-8E8B-AEFFB88B604D}" srcOrd="0" destOrd="0" presId="urn:microsoft.com/office/officeart/2005/8/layout/hList1"/>
    <dgm:cxn modelId="{82648254-F852-490E-A3FB-5209310A7488}" type="presParOf" srcId="{B9B4FE3B-8D37-4EA0-AAA4-1CB1A31AE8FF}" destId="{4F304573-1BCF-47C1-9945-BA6345A98E6D}" srcOrd="1" destOrd="0" presId="urn:microsoft.com/office/officeart/2005/8/layout/hList1"/>
    <dgm:cxn modelId="{439F45FB-69A4-46D6-89F1-794F997D35DD}" type="presParOf" srcId="{651DBEDC-0F30-441E-9870-0A586C5B51A1}" destId="{0BBA24CF-DFD6-4896-B7BD-AB65A86EB24F}" srcOrd="7" destOrd="0" presId="urn:microsoft.com/office/officeart/2005/8/layout/hList1"/>
    <dgm:cxn modelId="{FD6ACBE3-1B86-4383-87AE-BBCDF5889866}" type="presParOf" srcId="{651DBEDC-0F30-441E-9870-0A586C5B51A1}" destId="{E4378CC7-B237-4BCA-90E8-FE6C28251FD0}" srcOrd="8" destOrd="0" presId="urn:microsoft.com/office/officeart/2005/8/layout/hList1"/>
    <dgm:cxn modelId="{8B75AC94-6ADD-4E40-8935-1A19C7F34B1B}" type="presParOf" srcId="{E4378CC7-B237-4BCA-90E8-FE6C28251FD0}" destId="{3EEC800A-D5DC-4C37-B38E-A96EBB297CC2}" srcOrd="0" destOrd="0" presId="urn:microsoft.com/office/officeart/2005/8/layout/hList1"/>
    <dgm:cxn modelId="{F6D7A5DD-A7BB-4C62-823F-F412AF4968B9}" type="presParOf" srcId="{E4378CC7-B237-4BCA-90E8-FE6C28251FD0}" destId="{5DC46F6F-4B75-4C0F-BA5D-B60D21E3BA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9A7132-FF79-4A3B-BBE5-71852828C2B3}"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ES"/>
        </a:p>
      </dgm:t>
    </dgm:pt>
    <dgm:pt modelId="{DF42172D-7F09-46A9-B095-DA67831D8FC4}">
      <dgm:prSet custT="1"/>
      <dgm:spPr/>
      <dgm:t>
        <a:bodyPr/>
        <a:lstStyle/>
        <a:p>
          <a:r>
            <a:rPr lang="es-CO" sz="2000" dirty="0"/>
            <a:t>Plan estratégico</a:t>
          </a:r>
        </a:p>
      </dgm:t>
    </dgm:pt>
    <dgm:pt modelId="{72664619-7B9F-4E2D-884B-58BEABB18943}" type="parTrans" cxnId="{24A5BA7B-8107-4873-A9B2-DED7AB694B10}">
      <dgm:prSet/>
      <dgm:spPr/>
      <dgm:t>
        <a:bodyPr/>
        <a:lstStyle/>
        <a:p>
          <a:endParaRPr lang="es-ES" sz="1200"/>
        </a:p>
      </dgm:t>
    </dgm:pt>
    <dgm:pt modelId="{7BD71B15-420F-438D-8B29-8FDE4AD19BFD}" type="sibTrans" cxnId="{24A5BA7B-8107-4873-A9B2-DED7AB694B10}">
      <dgm:prSet/>
      <dgm:spPr/>
      <dgm:t>
        <a:bodyPr/>
        <a:lstStyle/>
        <a:p>
          <a:endParaRPr lang="es-ES" sz="1200"/>
        </a:p>
      </dgm:t>
    </dgm:pt>
    <dgm:pt modelId="{B02CB8E0-6765-4AD7-B09E-076CE4CA0455}">
      <dgm:prSet custT="1"/>
      <dgm:spPr/>
      <dgm:t>
        <a:bodyPr/>
        <a:lstStyle/>
        <a:p>
          <a:r>
            <a:rPr lang="es-CO" sz="2000" dirty="0"/>
            <a:t>Lineamientos de Gobierno Corporativo</a:t>
          </a:r>
        </a:p>
      </dgm:t>
    </dgm:pt>
    <dgm:pt modelId="{C3F8257C-58D3-4DA0-8B99-9726167D74A7}" type="parTrans" cxnId="{6381BCC8-C46B-4BFF-B207-AB845C2D4E80}">
      <dgm:prSet/>
      <dgm:spPr/>
      <dgm:t>
        <a:bodyPr/>
        <a:lstStyle/>
        <a:p>
          <a:endParaRPr lang="es-ES" sz="1200"/>
        </a:p>
      </dgm:t>
    </dgm:pt>
    <dgm:pt modelId="{00B6AC09-07E3-4E69-918D-6E5E95ECDC8F}" type="sibTrans" cxnId="{6381BCC8-C46B-4BFF-B207-AB845C2D4E80}">
      <dgm:prSet/>
      <dgm:spPr/>
      <dgm:t>
        <a:bodyPr/>
        <a:lstStyle/>
        <a:p>
          <a:endParaRPr lang="es-ES" sz="1200"/>
        </a:p>
      </dgm:t>
    </dgm:pt>
    <dgm:pt modelId="{171AC95F-A907-401D-9A60-DA762B8E2A7F}">
      <dgm:prSet custT="1"/>
      <dgm:spPr/>
      <dgm:t>
        <a:bodyPr/>
        <a:lstStyle/>
        <a:p>
          <a:r>
            <a:rPr lang="es-CO" sz="2000" dirty="0"/>
            <a:t>Indicadores Estratégicos</a:t>
          </a:r>
        </a:p>
      </dgm:t>
    </dgm:pt>
    <dgm:pt modelId="{0C74863E-465B-4C9D-92E0-A43CC6C0B903}" type="parTrans" cxnId="{D094B037-682E-4096-B764-1920A339568C}">
      <dgm:prSet/>
      <dgm:spPr/>
      <dgm:t>
        <a:bodyPr/>
        <a:lstStyle/>
        <a:p>
          <a:endParaRPr lang="es-ES" sz="1200"/>
        </a:p>
      </dgm:t>
    </dgm:pt>
    <dgm:pt modelId="{5E039D05-0F2F-4F27-8BE3-887B9CA15403}" type="sibTrans" cxnId="{D094B037-682E-4096-B764-1920A339568C}">
      <dgm:prSet/>
      <dgm:spPr/>
      <dgm:t>
        <a:bodyPr/>
        <a:lstStyle/>
        <a:p>
          <a:endParaRPr lang="es-ES" sz="1200"/>
        </a:p>
      </dgm:t>
    </dgm:pt>
    <dgm:pt modelId="{DB1AC9D8-00AC-4228-99FF-E0C53832675D}">
      <dgm:prSet custT="1"/>
      <dgm:spPr/>
      <dgm:t>
        <a:bodyPr/>
        <a:lstStyle/>
        <a:p>
          <a:r>
            <a:rPr lang="es-CO" sz="2000" dirty="0"/>
            <a:t>Misión</a:t>
          </a:r>
        </a:p>
      </dgm:t>
    </dgm:pt>
    <dgm:pt modelId="{23C3B115-3C46-47FE-A49A-2DA5112E363C}" type="parTrans" cxnId="{3A490DC1-C084-4E12-B888-696022ECBE3B}">
      <dgm:prSet/>
      <dgm:spPr/>
      <dgm:t>
        <a:bodyPr/>
        <a:lstStyle/>
        <a:p>
          <a:endParaRPr lang="es-ES" sz="1200"/>
        </a:p>
      </dgm:t>
    </dgm:pt>
    <dgm:pt modelId="{052240CA-CD2C-41E5-8BD8-ED58353DD027}" type="sibTrans" cxnId="{3A490DC1-C084-4E12-B888-696022ECBE3B}">
      <dgm:prSet/>
      <dgm:spPr/>
      <dgm:t>
        <a:bodyPr/>
        <a:lstStyle/>
        <a:p>
          <a:endParaRPr lang="es-ES" sz="1200"/>
        </a:p>
      </dgm:t>
    </dgm:pt>
    <dgm:pt modelId="{0B3B1A4F-3381-4236-B3BA-A6CCB8CD4224}">
      <dgm:prSet custT="1"/>
      <dgm:spPr/>
      <dgm:t>
        <a:bodyPr/>
        <a:lstStyle/>
        <a:p>
          <a:r>
            <a:rPr lang="es-CO" sz="2000" dirty="0"/>
            <a:t>Visión</a:t>
          </a:r>
        </a:p>
      </dgm:t>
    </dgm:pt>
    <dgm:pt modelId="{B5F09070-C6CC-40B0-913A-AEA0B9B036A6}" type="parTrans" cxnId="{5CC8FB2C-F8DC-4E40-B326-613FAA81538F}">
      <dgm:prSet/>
      <dgm:spPr/>
      <dgm:t>
        <a:bodyPr/>
        <a:lstStyle/>
        <a:p>
          <a:endParaRPr lang="es-ES" sz="1200"/>
        </a:p>
      </dgm:t>
    </dgm:pt>
    <dgm:pt modelId="{B3189FED-F7F3-4436-81A5-F3623E9A7B1E}" type="sibTrans" cxnId="{5CC8FB2C-F8DC-4E40-B326-613FAA81538F}">
      <dgm:prSet/>
      <dgm:spPr/>
      <dgm:t>
        <a:bodyPr/>
        <a:lstStyle/>
        <a:p>
          <a:endParaRPr lang="es-ES" sz="1200"/>
        </a:p>
      </dgm:t>
    </dgm:pt>
    <dgm:pt modelId="{2FB16363-5BEE-41AF-B0F8-4C0767CA7A9F}">
      <dgm:prSet custT="1"/>
      <dgm:spPr/>
      <dgm:t>
        <a:bodyPr/>
        <a:lstStyle/>
        <a:p>
          <a:r>
            <a:rPr lang="es-CO" sz="2000" dirty="0"/>
            <a:t>Estrategias y objetivos corporativos</a:t>
          </a:r>
        </a:p>
      </dgm:t>
    </dgm:pt>
    <dgm:pt modelId="{21407FBB-0A6B-432D-872D-F1627483745B}" type="parTrans" cxnId="{8BF4165A-E1E4-4396-9CE2-B4A14678DC2B}">
      <dgm:prSet/>
      <dgm:spPr/>
      <dgm:t>
        <a:bodyPr/>
        <a:lstStyle/>
        <a:p>
          <a:endParaRPr lang="es-ES" sz="1200"/>
        </a:p>
      </dgm:t>
    </dgm:pt>
    <dgm:pt modelId="{8669E275-7EF3-468F-875C-980DD37600AB}" type="sibTrans" cxnId="{8BF4165A-E1E4-4396-9CE2-B4A14678DC2B}">
      <dgm:prSet/>
      <dgm:spPr/>
      <dgm:t>
        <a:bodyPr/>
        <a:lstStyle/>
        <a:p>
          <a:endParaRPr lang="es-ES" sz="1200"/>
        </a:p>
      </dgm:t>
    </dgm:pt>
    <dgm:pt modelId="{2A4C973F-5EEB-4591-8C4D-1D8B6FC94299}">
      <dgm:prSet custT="1"/>
      <dgm:spPr/>
      <dgm:t>
        <a:bodyPr/>
        <a:lstStyle/>
        <a:p>
          <a:r>
            <a:rPr lang="es-CO" sz="2000" dirty="0"/>
            <a:t>Procesos y sus interacciones</a:t>
          </a:r>
        </a:p>
      </dgm:t>
    </dgm:pt>
    <dgm:pt modelId="{2044D7E7-FCAA-4EBB-991C-8DD663FEFF52}" type="parTrans" cxnId="{3DA53050-7766-4DB1-A158-CD136FFA8D55}">
      <dgm:prSet/>
      <dgm:spPr/>
      <dgm:t>
        <a:bodyPr/>
        <a:lstStyle/>
        <a:p>
          <a:endParaRPr lang="es-ES" sz="1200"/>
        </a:p>
      </dgm:t>
    </dgm:pt>
    <dgm:pt modelId="{F6CC0543-EC12-4428-A182-96E6C95579D4}" type="sibTrans" cxnId="{3DA53050-7766-4DB1-A158-CD136FFA8D55}">
      <dgm:prSet/>
      <dgm:spPr/>
      <dgm:t>
        <a:bodyPr/>
        <a:lstStyle/>
        <a:p>
          <a:endParaRPr lang="es-ES" sz="1200"/>
        </a:p>
      </dgm:t>
    </dgm:pt>
    <dgm:pt modelId="{265FDA35-36F8-40E9-BC80-7BBC83C1E6C5}">
      <dgm:prSet custT="1"/>
      <dgm:spPr/>
      <dgm:t>
        <a:bodyPr/>
        <a:lstStyle/>
        <a:p>
          <a:r>
            <a:rPr lang="es-CO" sz="2000" dirty="0"/>
            <a:t>Relaciones entre clientes y usuarios.</a:t>
          </a:r>
        </a:p>
      </dgm:t>
    </dgm:pt>
    <dgm:pt modelId="{EBD5C134-42E9-4BF3-A8C3-A14C93833BC1}" type="parTrans" cxnId="{4B13310D-12C0-426D-BF98-CB57F802FC7F}">
      <dgm:prSet/>
      <dgm:spPr/>
      <dgm:t>
        <a:bodyPr/>
        <a:lstStyle/>
        <a:p>
          <a:endParaRPr lang="es-ES" sz="1200"/>
        </a:p>
      </dgm:t>
    </dgm:pt>
    <dgm:pt modelId="{AEC447A5-1DCB-431D-96F6-D36369DC147D}" type="sibTrans" cxnId="{4B13310D-12C0-426D-BF98-CB57F802FC7F}">
      <dgm:prSet/>
      <dgm:spPr/>
      <dgm:t>
        <a:bodyPr/>
        <a:lstStyle/>
        <a:p>
          <a:endParaRPr lang="es-ES" sz="1200"/>
        </a:p>
      </dgm:t>
    </dgm:pt>
    <dgm:pt modelId="{F66A71A1-0F8A-4A05-9970-D6695FADB156}" type="pres">
      <dgm:prSet presAssocID="{BC9A7132-FF79-4A3B-BBE5-71852828C2B3}" presName="diagram" presStyleCnt="0">
        <dgm:presLayoutVars>
          <dgm:dir/>
          <dgm:resizeHandles val="exact"/>
        </dgm:presLayoutVars>
      </dgm:prSet>
      <dgm:spPr/>
    </dgm:pt>
    <dgm:pt modelId="{59414DB8-672B-4E78-84FE-A9FB4827AF6F}" type="pres">
      <dgm:prSet presAssocID="{DF42172D-7F09-46A9-B095-DA67831D8FC4}" presName="node" presStyleLbl="node1" presStyleIdx="0" presStyleCnt="8">
        <dgm:presLayoutVars>
          <dgm:bulletEnabled val="1"/>
        </dgm:presLayoutVars>
      </dgm:prSet>
      <dgm:spPr/>
    </dgm:pt>
    <dgm:pt modelId="{2F4FC40E-2E0E-4048-A7E6-08A8C6548F80}" type="pres">
      <dgm:prSet presAssocID="{7BD71B15-420F-438D-8B29-8FDE4AD19BFD}" presName="sibTrans" presStyleCnt="0"/>
      <dgm:spPr/>
    </dgm:pt>
    <dgm:pt modelId="{CD640C72-EA6D-49E3-A2E0-058030DFF2A6}" type="pres">
      <dgm:prSet presAssocID="{B02CB8E0-6765-4AD7-B09E-076CE4CA0455}" presName="node" presStyleLbl="node1" presStyleIdx="1" presStyleCnt="8">
        <dgm:presLayoutVars>
          <dgm:bulletEnabled val="1"/>
        </dgm:presLayoutVars>
      </dgm:prSet>
      <dgm:spPr/>
    </dgm:pt>
    <dgm:pt modelId="{74C148DD-481A-4397-8351-745D713B2DB3}" type="pres">
      <dgm:prSet presAssocID="{00B6AC09-07E3-4E69-918D-6E5E95ECDC8F}" presName="sibTrans" presStyleCnt="0"/>
      <dgm:spPr/>
    </dgm:pt>
    <dgm:pt modelId="{89504596-559E-4F4D-A750-9E9AABE07F68}" type="pres">
      <dgm:prSet presAssocID="{171AC95F-A907-401D-9A60-DA762B8E2A7F}" presName="node" presStyleLbl="node1" presStyleIdx="2" presStyleCnt="8">
        <dgm:presLayoutVars>
          <dgm:bulletEnabled val="1"/>
        </dgm:presLayoutVars>
      </dgm:prSet>
      <dgm:spPr/>
    </dgm:pt>
    <dgm:pt modelId="{396DFFE3-8A69-4AA6-90A1-43FED28F6556}" type="pres">
      <dgm:prSet presAssocID="{5E039D05-0F2F-4F27-8BE3-887B9CA15403}" presName="sibTrans" presStyleCnt="0"/>
      <dgm:spPr/>
    </dgm:pt>
    <dgm:pt modelId="{D398FBEC-E276-407C-B759-D488AEB2F548}" type="pres">
      <dgm:prSet presAssocID="{DB1AC9D8-00AC-4228-99FF-E0C53832675D}" presName="node" presStyleLbl="node1" presStyleIdx="3" presStyleCnt="8">
        <dgm:presLayoutVars>
          <dgm:bulletEnabled val="1"/>
        </dgm:presLayoutVars>
      </dgm:prSet>
      <dgm:spPr/>
    </dgm:pt>
    <dgm:pt modelId="{33C09F4A-C028-409E-AF96-13554E183B52}" type="pres">
      <dgm:prSet presAssocID="{052240CA-CD2C-41E5-8BD8-ED58353DD027}" presName="sibTrans" presStyleCnt="0"/>
      <dgm:spPr/>
    </dgm:pt>
    <dgm:pt modelId="{F98F3F70-178E-4122-A95A-5462C8C27393}" type="pres">
      <dgm:prSet presAssocID="{0B3B1A4F-3381-4236-B3BA-A6CCB8CD4224}" presName="node" presStyleLbl="node1" presStyleIdx="4" presStyleCnt="8">
        <dgm:presLayoutVars>
          <dgm:bulletEnabled val="1"/>
        </dgm:presLayoutVars>
      </dgm:prSet>
      <dgm:spPr/>
    </dgm:pt>
    <dgm:pt modelId="{D98C66CF-A1BA-450E-81F8-F531D8AAE391}" type="pres">
      <dgm:prSet presAssocID="{B3189FED-F7F3-4436-81A5-F3623E9A7B1E}" presName="sibTrans" presStyleCnt="0"/>
      <dgm:spPr/>
    </dgm:pt>
    <dgm:pt modelId="{4D5288CD-3B02-4E41-94B0-262135A22EE3}" type="pres">
      <dgm:prSet presAssocID="{2FB16363-5BEE-41AF-B0F8-4C0767CA7A9F}" presName="node" presStyleLbl="node1" presStyleIdx="5" presStyleCnt="8">
        <dgm:presLayoutVars>
          <dgm:bulletEnabled val="1"/>
        </dgm:presLayoutVars>
      </dgm:prSet>
      <dgm:spPr/>
    </dgm:pt>
    <dgm:pt modelId="{793B7B67-4A24-4347-951C-55BF37ED8A1C}" type="pres">
      <dgm:prSet presAssocID="{8669E275-7EF3-468F-875C-980DD37600AB}" presName="sibTrans" presStyleCnt="0"/>
      <dgm:spPr/>
    </dgm:pt>
    <dgm:pt modelId="{48855C3D-3F07-4C07-A4E3-B15287D1D2F0}" type="pres">
      <dgm:prSet presAssocID="{2A4C973F-5EEB-4591-8C4D-1D8B6FC94299}" presName="node" presStyleLbl="node1" presStyleIdx="6" presStyleCnt="8">
        <dgm:presLayoutVars>
          <dgm:bulletEnabled val="1"/>
        </dgm:presLayoutVars>
      </dgm:prSet>
      <dgm:spPr/>
    </dgm:pt>
    <dgm:pt modelId="{611819E6-AE25-4245-9CD5-FE1E7636817C}" type="pres">
      <dgm:prSet presAssocID="{F6CC0543-EC12-4428-A182-96E6C95579D4}" presName="sibTrans" presStyleCnt="0"/>
      <dgm:spPr/>
    </dgm:pt>
    <dgm:pt modelId="{D7D270E7-658A-457E-9CA2-5CD1634DC559}" type="pres">
      <dgm:prSet presAssocID="{265FDA35-36F8-40E9-BC80-7BBC83C1E6C5}" presName="node" presStyleLbl="node1" presStyleIdx="7" presStyleCnt="8">
        <dgm:presLayoutVars>
          <dgm:bulletEnabled val="1"/>
        </dgm:presLayoutVars>
      </dgm:prSet>
      <dgm:spPr/>
    </dgm:pt>
  </dgm:ptLst>
  <dgm:cxnLst>
    <dgm:cxn modelId="{862D8004-421A-432D-919B-586A60042915}" type="presOf" srcId="{265FDA35-36F8-40E9-BC80-7BBC83C1E6C5}" destId="{D7D270E7-658A-457E-9CA2-5CD1634DC559}" srcOrd="0" destOrd="0" presId="urn:microsoft.com/office/officeart/2005/8/layout/default"/>
    <dgm:cxn modelId="{CA808C07-1B32-47FB-87DA-04E521C603EE}" type="presOf" srcId="{2FB16363-5BEE-41AF-B0F8-4C0767CA7A9F}" destId="{4D5288CD-3B02-4E41-94B0-262135A22EE3}" srcOrd="0" destOrd="0" presId="urn:microsoft.com/office/officeart/2005/8/layout/default"/>
    <dgm:cxn modelId="{4B13310D-12C0-426D-BF98-CB57F802FC7F}" srcId="{BC9A7132-FF79-4A3B-BBE5-71852828C2B3}" destId="{265FDA35-36F8-40E9-BC80-7BBC83C1E6C5}" srcOrd="7" destOrd="0" parTransId="{EBD5C134-42E9-4BF3-A8C3-A14C93833BC1}" sibTransId="{AEC447A5-1DCB-431D-96F6-D36369DC147D}"/>
    <dgm:cxn modelId="{5CC8FB2C-F8DC-4E40-B326-613FAA81538F}" srcId="{BC9A7132-FF79-4A3B-BBE5-71852828C2B3}" destId="{0B3B1A4F-3381-4236-B3BA-A6CCB8CD4224}" srcOrd="4" destOrd="0" parTransId="{B5F09070-C6CC-40B0-913A-AEA0B9B036A6}" sibTransId="{B3189FED-F7F3-4436-81A5-F3623E9A7B1E}"/>
    <dgm:cxn modelId="{427E9032-EEC9-46D6-A464-9493C1426BE6}" type="presOf" srcId="{DF42172D-7F09-46A9-B095-DA67831D8FC4}" destId="{59414DB8-672B-4E78-84FE-A9FB4827AF6F}" srcOrd="0" destOrd="0" presId="urn:microsoft.com/office/officeart/2005/8/layout/default"/>
    <dgm:cxn modelId="{D094B037-682E-4096-B764-1920A339568C}" srcId="{BC9A7132-FF79-4A3B-BBE5-71852828C2B3}" destId="{171AC95F-A907-401D-9A60-DA762B8E2A7F}" srcOrd="2" destOrd="0" parTransId="{0C74863E-465B-4C9D-92E0-A43CC6C0B903}" sibTransId="{5E039D05-0F2F-4F27-8BE3-887B9CA15403}"/>
    <dgm:cxn modelId="{E76E5841-DE43-4742-8B86-B14500AEE004}" type="presOf" srcId="{DB1AC9D8-00AC-4228-99FF-E0C53832675D}" destId="{D398FBEC-E276-407C-B759-D488AEB2F548}" srcOrd="0" destOrd="0" presId="urn:microsoft.com/office/officeart/2005/8/layout/default"/>
    <dgm:cxn modelId="{D99EBF46-9E1A-4C81-9F04-0F4910EE0255}" type="presOf" srcId="{171AC95F-A907-401D-9A60-DA762B8E2A7F}" destId="{89504596-559E-4F4D-A750-9E9AABE07F68}" srcOrd="0" destOrd="0" presId="urn:microsoft.com/office/officeart/2005/8/layout/default"/>
    <dgm:cxn modelId="{3DA53050-7766-4DB1-A158-CD136FFA8D55}" srcId="{BC9A7132-FF79-4A3B-BBE5-71852828C2B3}" destId="{2A4C973F-5EEB-4591-8C4D-1D8B6FC94299}" srcOrd="6" destOrd="0" parTransId="{2044D7E7-FCAA-4EBB-991C-8DD663FEFF52}" sibTransId="{F6CC0543-EC12-4428-A182-96E6C95579D4}"/>
    <dgm:cxn modelId="{8BF4165A-E1E4-4396-9CE2-B4A14678DC2B}" srcId="{BC9A7132-FF79-4A3B-BBE5-71852828C2B3}" destId="{2FB16363-5BEE-41AF-B0F8-4C0767CA7A9F}" srcOrd="5" destOrd="0" parTransId="{21407FBB-0A6B-432D-872D-F1627483745B}" sibTransId="{8669E275-7EF3-468F-875C-980DD37600AB}"/>
    <dgm:cxn modelId="{24A5BA7B-8107-4873-A9B2-DED7AB694B10}" srcId="{BC9A7132-FF79-4A3B-BBE5-71852828C2B3}" destId="{DF42172D-7F09-46A9-B095-DA67831D8FC4}" srcOrd="0" destOrd="0" parTransId="{72664619-7B9F-4E2D-884B-58BEABB18943}" sibTransId="{7BD71B15-420F-438D-8B29-8FDE4AD19BFD}"/>
    <dgm:cxn modelId="{6637C2BE-9889-437B-AC36-09BFC15FB7DD}" type="presOf" srcId="{B02CB8E0-6765-4AD7-B09E-076CE4CA0455}" destId="{CD640C72-EA6D-49E3-A2E0-058030DFF2A6}" srcOrd="0" destOrd="0" presId="urn:microsoft.com/office/officeart/2005/8/layout/default"/>
    <dgm:cxn modelId="{3A490DC1-C084-4E12-B888-696022ECBE3B}" srcId="{BC9A7132-FF79-4A3B-BBE5-71852828C2B3}" destId="{DB1AC9D8-00AC-4228-99FF-E0C53832675D}" srcOrd="3" destOrd="0" parTransId="{23C3B115-3C46-47FE-A49A-2DA5112E363C}" sibTransId="{052240CA-CD2C-41E5-8BD8-ED58353DD027}"/>
    <dgm:cxn modelId="{6381BCC8-C46B-4BFF-B207-AB845C2D4E80}" srcId="{BC9A7132-FF79-4A3B-BBE5-71852828C2B3}" destId="{B02CB8E0-6765-4AD7-B09E-076CE4CA0455}" srcOrd="1" destOrd="0" parTransId="{C3F8257C-58D3-4DA0-8B99-9726167D74A7}" sibTransId="{00B6AC09-07E3-4E69-918D-6E5E95ECDC8F}"/>
    <dgm:cxn modelId="{5FBECDD9-4EF5-40A7-B75A-C8E39BACD79E}" type="presOf" srcId="{2A4C973F-5EEB-4591-8C4D-1D8B6FC94299}" destId="{48855C3D-3F07-4C07-A4E3-B15287D1D2F0}" srcOrd="0" destOrd="0" presId="urn:microsoft.com/office/officeart/2005/8/layout/default"/>
    <dgm:cxn modelId="{B6CF9BED-B65D-4B05-9527-4B1492A53F5B}" type="presOf" srcId="{BC9A7132-FF79-4A3B-BBE5-71852828C2B3}" destId="{F66A71A1-0F8A-4A05-9970-D6695FADB156}" srcOrd="0" destOrd="0" presId="urn:microsoft.com/office/officeart/2005/8/layout/default"/>
    <dgm:cxn modelId="{11E582EF-B0C6-4C01-A5E7-B79A234753B5}" type="presOf" srcId="{0B3B1A4F-3381-4236-B3BA-A6CCB8CD4224}" destId="{F98F3F70-178E-4122-A95A-5462C8C27393}" srcOrd="0" destOrd="0" presId="urn:microsoft.com/office/officeart/2005/8/layout/default"/>
    <dgm:cxn modelId="{47AE0D12-664A-488E-B3B9-E6F6870982DD}" type="presParOf" srcId="{F66A71A1-0F8A-4A05-9970-D6695FADB156}" destId="{59414DB8-672B-4E78-84FE-A9FB4827AF6F}" srcOrd="0" destOrd="0" presId="urn:microsoft.com/office/officeart/2005/8/layout/default"/>
    <dgm:cxn modelId="{5CB13B3B-B88E-4CBB-B896-E2D9BB94A534}" type="presParOf" srcId="{F66A71A1-0F8A-4A05-9970-D6695FADB156}" destId="{2F4FC40E-2E0E-4048-A7E6-08A8C6548F80}" srcOrd="1" destOrd="0" presId="urn:microsoft.com/office/officeart/2005/8/layout/default"/>
    <dgm:cxn modelId="{F5742EBF-1A38-4E2A-B70B-8307830C1BAD}" type="presParOf" srcId="{F66A71A1-0F8A-4A05-9970-D6695FADB156}" destId="{CD640C72-EA6D-49E3-A2E0-058030DFF2A6}" srcOrd="2" destOrd="0" presId="urn:microsoft.com/office/officeart/2005/8/layout/default"/>
    <dgm:cxn modelId="{38FF121F-AB64-4255-9223-F87DF5E348F4}" type="presParOf" srcId="{F66A71A1-0F8A-4A05-9970-D6695FADB156}" destId="{74C148DD-481A-4397-8351-745D713B2DB3}" srcOrd="3" destOrd="0" presId="urn:microsoft.com/office/officeart/2005/8/layout/default"/>
    <dgm:cxn modelId="{EC16AEE5-F76D-4E10-910B-442CA4D82540}" type="presParOf" srcId="{F66A71A1-0F8A-4A05-9970-D6695FADB156}" destId="{89504596-559E-4F4D-A750-9E9AABE07F68}" srcOrd="4" destOrd="0" presId="urn:microsoft.com/office/officeart/2005/8/layout/default"/>
    <dgm:cxn modelId="{EE20C17B-4800-46FD-9B30-26B0B835189E}" type="presParOf" srcId="{F66A71A1-0F8A-4A05-9970-D6695FADB156}" destId="{396DFFE3-8A69-4AA6-90A1-43FED28F6556}" srcOrd="5" destOrd="0" presId="urn:microsoft.com/office/officeart/2005/8/layout/default"/>
    <dgm:cxn modelId="{900E0917-ADB0-42FF-A7B4-50D871013A36}" type="presParOf" srcId="{F66A71A1-0F8A-4A05-9970-D6695FADB156}" destId="{D398FBEC-E276-407C-B759-D488AEB2F548}" srcOrd="6" destOrd="0" presId="urn:microsoft.com/office/officeart/2005/8/layout/default"/>
    <dgm:cxn modelId="{60C74C7F-9DFA-4970-900F-136C2793A8DA}" type="presParOf" srcId="{F66A71A1-0F8A-4A05-9970-D6695FADB156}" destId="{33C09F4A-C028-409E-AF96-13554E183B52}" srcOrd="7" destOrd="0" presId="urn:microsoft.com/office/officeart/2005/8/layout/default"/>
    <dgm:cxn modelId="{74714675-80B2-48D4-93CC-77A1AAFB6E1E}" type="presParOf" srcId="{F66A71A1-0F8A-4A05-9970-D6695FADB156}" destId="{F98F3F70-178E-4122-A95A-5462C8C27393}" srcOrd="8" destOrd="0" presId="urn:microsoft.com/office/officeart/2005/8/layout/default"/>
    <dgm:cxn modelId="{6CC95C28-0885-472E-B47D-1D6FB69067ED}" type="presParOf" srcId="{F66A71A1-0F8A-4A05-9970-D6695FADB156}" destId="{D98C66CF-A1BA-450E-81F8-F531D8AAE391}" srcOrd="9" destOrd="0" presId="urn:microsoft.com/office/officeart/2005/8/layout/default"/>
    <dgm:cxn modelId="{4EAC4C9E-8A2C-441D-8B33-4542243F642E}" type="presParOf" srcId="{F66A71A1-0F8A-4A05-9970-D6695FADB156}" destId="{4D5288CD-3B02-4E41-94B0-262135A22EE3}" srcOrd="10" destOrd="0" presId="urn:microsoft.com/office/officeart/2005/8/layout/default"/>
    <dgm:cxn modelId="{B6B02649-3836-413E-8696-28299106455F}" type="presParOf" srcId="{F66A71A1-0F8A-4A05-9970-D6695FADB156}" destId="{793B7B67-4A24-4347-951C-55BF37ED8A1C}" srcOrd="11" destOrd="0" presId="urn:microsoft.com/office/officeart/2005/8/layout/default"/>
    <dgm:cxn modelId="{37165627-DC10-4BCD-AE63-A1B3F6B0C4B3}" type="presParOf" srcId="{F66A71A1-0F8A-4A05-9970-D6695FADB156}" destId="{48855C3D-3F07-4C07-A4E3-B15287D1D2F0}" srcOrd="12" destOrd="0" presId="urn:microsoft.com/office/officeart/2005/8/layout/default"/>
    <dgm:cxn modelId="{C487E5DE-BF59-47DE-8808-7F1B19A6B659}" type="presParOf" srcId="{F66A71A1-0F8A-4A05-9970-D6695FADB156}" destId="{611819E6-AE25-4245-9CD5-FE1E7636817C}" srcOrd="13" destOrd="0" presId="urn:microsoft.com/office/officeart/2005/8/layout/default"/>
    <dgm:cxn modelId="{04C60002-B8A1-4B3C-89BB-92B8179A2ABA}" type="presParOf" srcId="{F66A71A1-0F8A-4A05-9970-D6695FADB156}" destId="{D7D270E7-658A-457E-9CA2-5CD1634DC559}"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5EE3D4-091A-4FFE-B63A-42A5B33E72E2}" type="doc">
      <dgm:prSet loTypeId="urn:microsoft.com/office/officeart/2005/8/layout/radial2" loCatId="relationship" qsTypeId="urn:microsoft.com/office/officeart/2005/8/quickstyle/simple1" qsCatId="simple" csTypeId="urn:microsoft.com/office/officeart/2005/8/colors/colorful1" csCatId="colorful" phldr="1"/>
      <dgm:spPr/>
      <dgm:t>
        <a:bodyPr/>
        <a:lstStyle/>
        <a:p>
          <a:endParaRPr lang="es-ES"/>
        </a:p>
      </dgm:t>
    </dgm:pt>
    <dgm:pt modelId="{605693A3-F7EC-42B7-8D91-77642A146911}">
      <dgm:prSet phldrT="[Texto]" custT="1"/>
      <dgm:spPr/>
      <dgm:t>
        <a:bodyPr/>
        <a:lstStyle/>
        <a:p>
          <a:r>
            <a:rPr lang="es-ES" sz="1600" dirty="0"/>
            <a:t>Datos</a:t>
          </a:r>
        </a:p>
      </dgm:t>
    </dgm:pt>
    <dgm:pt modelId="{EB7D253B-E79E-4F47-AF1C-A700BAB6F3E2}" type="parTrans" cxnId="{13D7B5EB-5DB3-40E6-9723-9E86FB2BFBBD}">
      <dgm:prSet/>
      <dgm:spPr/>
      <dgm:t>
        <a:bodyPr/>
        <a:lstStyle/>
        <a:p>
          <a:endParaRPr lang="es-ES" sz="1600"/>
        </a:p>
      </dgm:t>
    </dgm:pt>
    <dgm:pt modelId="{1B79D23F-64F5-4B6B-B2C0-0CF64ECF95DE}" type="sibTrans" cxnId="{13D7B5EB-5DB3-40E6-9723-9E86FB2BFBBD}">
      <dgm:prSet/>
      <dgm:spPr/>
      <dgm:t>
        <a:bodyPr/>
        <a:lstStyle/>
        <a:p>
          <a:endParaRPr lang="es-ES" sz="1600"/>
        </a:p>
      </dgm:t>
    </dgm:pt>
    <dgm:pt modelId="{5DC2F586-0049-4B4E-902C-003A1788395A}">
      <dgm:prSet phldrT="[Texto]" custT="1"/>
      <dgm:spPr/>
      <dgm:t>
        <a:bodyPr/>
        <a:lstStyle/>
        <a:p>
          <a:r>
            <a:rPr lang="es-ES" sz="1800" dirty="0"/>
            <a:t>Cómo están organizados?</a:t>
          </a:r>
        </a:p>
      </dgm:t>
    </dgm:pt>
    <dgm:pt modelId="{A7E5B3B0-DE16-4C0F-805C-92A16A5B5F58}" type="parTrans" cxnId="{634493EA-D7C1-45AF-8929-FD202D29F213}">
      <dgm:prSet/>
      <dgm:spPr/>
      <dgm:t>
        <a:bodyPr/>
        <a:lstStyle/>
        <a:p>
          <a:endParaRPr lang="es-ES" sz="1600"/>
        </a:p>
      </dgm:t>
    </dgm:pt>
    <dgm:pt modelId="{E2FAB087-8ED0-44C3-AF22-11A1AD16C44A}" type="sibTrans" cxnId="{634493EA-D7C1-45AF-8929-FD202D29F213}">
      <dgm:prSet/>
      <dgm:spPr/>
      <dgm:t>
        <a:bodyPr/>
        <a:lstStyle/>
        <a:p>
          <a:endParaRPr lang="es-ES" sz="1600"/>
        </a:p>
      </dgm:t>
    </dgm:pt>
    <dgm:pt modelId="{FB516C9E-E92B-429A-A78B-4DB2238164F5}">
      <dgm:prSet phldrT="[Texto]" custT="1"/>
      <dgm:spPr/>
      <dgm:t>
        <a:bodyPr/>
        <a:lstStyle/>
        <a:p>
          <a:r>
            <a:rPr lang="es-ES" sz="1800" dirty="0"/>
            <a:t>Cómo se administran ?</a:t>
          </a:r>
        </a:p>
      </dgm:t>
    </dgm:pt>
    <dgm:pt modelId="{9F66B3C8-2C47-48F4-A574-42D052D5AB26}" type="parTrans" cxnId="{6A0AB8FC-6197-4515-853B-E9E65938ABC4}">
      <dgm:prSet/>
      <dgm:spPr/>
      <dgm:t>
        <a:bodyPr/>
        <a:lstStyle/>
        <a:p>
          <a:endParaRPr lang="es-ES" sz="1600"/>
        </a:p>
      </dgm:t>
    </dgm:pt>
    <dgm:pt modelId="{733093CA-6551-43B8-BF11-B4446DC7913D}" type="sibTrans" cxnId="{6A0AB8FC-6197-4515-853B-E9E65938ABC4}">
      <dgm:prSet/>
      <dgm:spPr/>
      <dgm:t>
        <a:bodyPr/>
        <a:lstStyle/>
        <a:p>
          <a:endParaRPr lang="es-ES" sz="1600"/>
        </a:p>
      </dgm:t>
    </dgm:pt>
    <dgm:pt modelId="{F4171C73-53D6-4922-9298-2729948E2DC9}">
      <dgm:prSet phldrT="[Texto]" custT="1"/>
      <dgm:spPr/>
      <dgm:t>
        <a:bodyPr/>
        <a:lstStyle/>
        <a:p>
          <a:r>
            <a:rPr lang="es-ES" sz="1600" dirty="0"/>
            <a:t>Repositorios</a:t>
          </a:r>
        </a:p>
      </dgm:t>
    </dgm:pt>
    <dgm:pt modelId="{9FAF9ECE-A299-4E3D-B890-0E6B9D0FF5F4}" type="parTrans" cxnId="{893336C8-38FB-4111-878A-CE26E9DD1F11}">
      <dgm:prSet/>
      <dgm:spPr/>
      <dgm:t>
        <a:bodyPr/>
        <a:lstStyle/>
        <a:p>
          <a:endParaRPr lang="es-ES" sz="1600"/>
        </a:p>
      </dgm:t>
    </dgm:pt>
    <dgm:pt modelId="{141F3EE3-7C0B-4B0B-8616-72C9B3DAC55A}" type="sibTrans" cxnId="{893336C8-38FB-4111-878A-CE26E9DD1F11}">
      <dgm:prSet/>
      <dgm:spPr/>
      <dgm:t>
        <a:bodyPr/>
        <a:lstStyle/>
        <a:p>
          <a:endParaRPr lang="es-ES" sz="1600"/>
        </a:p>
      </dgm:t>
    </dgm:pt>
    <dgm:pt modelId="{285A65BE-1EE6-4978-BFAE-E2D4C1F63546}">
      <dgm:prSet phldrT="[Texto]" custT="1"/>
      <dgm:spPr/>
      <dgm:t>
        <a:bodyPr/>
        <a:lstStyle/>
        <a:p>
          <a:r>
            <a:rPr lang="es-ES" sz="1800" dirty="0"/>
            <a:t>Cuál es su disposición ?</a:t>
          </a:r>
        </a:p>
      </dgm:t>
    </dgm:pt>
    <dgm:pt modelId="{65F31F1B-3AF3-4B52-9E82-E4955A28EDD6}" type="parTrans" cxnId="{23D0F541-13AC-412B-87C0-B2CF0F6E24FA}">
      <dgm:prSet/>
      <dgm:spPr/>
      <dgm:t>
        <a:bodyPr/>
        <a:lstStyle/>
        <a:p>
          <a:endParaRPr lang="es-ES" sz="1600"/>
        </a:p>
      </dgm:t>
    </dgm:pt>
    <dgm:pt modelId="{02ED204E-B9A4-46B2-B15E-60B5741F4AC1}" type="sibTrans" cxnId="{23D0F541-13AC-412B-87C0-B2CF0F6E24FA}">
      <dgm:prSet/>
      <dgm:spPr/>
      <dgm:t>
        <a:bodyPr/>
        <a:lstStyle/>
        <a:p>
          <a:endParaRPr lang="es-ES" sz="1600"/>
        </a:p>
      </dgm:t>
    </dgm:pt>
    <dgm:pt modelId="{303A63D1-45FE-408A-9027-FD7EBCD83D63}">
      <dgm:prSet phldrT="[Texto]" custT="1"/>
      <dgm:spPr/>
      <dgm:t>
        <a:bodyPr/>
        <a:lstStyle/>
        <a:p>
          <a:r>
            <a:rPr lang="es-ES" sz="1800" dirty="0"/>
            <a:t>Cuáles son las fuentes ?</a:t>
          </a:r>
        </a:p>
      </dgm:t>
    </dgm:pt>
    <dgm:pt modelId="{A640DECC-577C-41A0-994C-B73033777A15}" type="parTrans" cxnId="{29C84F63-256F-4621-8234-FD83CBD5EF31}">
      <dgm:prSet/>
      <dgm:spPr/>
      <dgm:t>
        <a:bodyPr/>
        <a:lstStyle/>
        <a:p>
          <a:endParaRPr lang="es-ES" sz="1600"/>
        </a:p>
      </dgm:t>
    </dgm:pt>
    <dgm:pt modelId="{20A562BC-6F3E-4C32-BB0F-B678987957AB}" type="sibTrans" cxnId="{29C84F63-256F-4621-8234-FD83CBD5EF31}">
      <dgm:prSet/>
      <dgm:spPr/>
      <dgm:t>
        <a:bodyPr/>
        <a:lstStyle/>
        <a:p>
          <a:endParaRPr lang="es-ES" sz="1600"/>
        </a:p>
      </dgm:t>
    </dgm:pt>
    <dgm:pt modelId="{D74EE0E6-D401-48AB-99CE-0A833EB5C9EA}">
      <dgm:prSet phldrT="[Texto]" custT="1"/>
      <dgm:spPr/>
      <dgm:t>
        <a:bodyPr/>
        <a:lstStyle/>
        <a:p>
          <a:r>
            <a:rPr lang="es-ES" sz="1600" dirty="0"/>
            <a:t>Recursos de Información</a:t>
          </a:r>
        </a:p>
      </dgm:t>
    </dgm:pt>
    <dgm:pt modelId="{9510A83D-7460-4A78-8C8B-D68EDC4F2917}" type="parTrans" cxnId="{589C0808-B4A0-4B18-9A7E-E67080CA1830}">
      <dgm:prSet/>
      <dgm:spPr/>
      <dgm:t>
        <a:bodyPr/>
        <a:lstStyle/>
        <a:p>
          <a:endParaRPr lang="es-ES" sz="1600"/>
        </a:p>
      </dgm:t>
    </dgm:pt>
    <dgm:pt modelId="{2723F0C0-B4EF-425F-8387-A68A20402311}" type="sibTrans" cxnId="{589C0808-B4A0-4B18-9A7E-E67080CA1830}">
      <dgm:prSet/>
      <dgm:spPr/>
      <dgm:t>
        <a:bodyPr/>
        <a:lstStyle/>
        <a:p>
          <a:endParaRPr lang="es-ES" sz="1600"/>
        </a:p>
      </dgm:t>
    </dgm:pt>
    <dgm:pt modelId="{7AFFE1B2-69E1-49A7-8B14-4659C3B8A32C}">
      <dgm:prSet phldrT="[Texto]" custT="1"/>
      <dgm:spPr/>
      <dgm:t>
        <a:bodyPr/>
        <a:lstStyle/>
        <a:p>
          <a:r>
            <a:rPr lang="es-ES" sz="1800" dirty="0"/>
            <a:t>Cómo están compartidos ?</a:t>
          </a:r>
        </a:p>
      </dgm:t>
    </dgm:pt>
    <dgm:pt modelId="{8A20863A-7B00-4563-A73B-23F13D2C6F73}" type="parTrans" cxnId="{1A97A8C4-589D-46E4-B52D-50E504C4F153}">
      <dgm:prSet/>
      <dgm:spPr/>
      <dgm:t>
        <a:bodyPr/>
        <a:lstStyle/>
        <a:p>
          <a:endParaRPr lang="es-ES" sz="1600"/>
        </a:p>
      </dgm:t>
    </dgm:pt>
    <dgm:pt modelId="{E035C589-73AE-4AAC-B03D-6442F9D50A5A}" type="sibTrans" cxnId="{1A97A8C4-589D-46E4-B52D-50E504C4F153}">
      <dgm:prSet/>
      <dgm:spPr/>
      <dgm:t>
        <a:bodyPr/>
        <a:lstStyle/>
        <a:p>
          <a:endParaRPr lang="es-ES" sz="1600"/>
        </a:p>
      </dgm:t>
    </dgm:pt>
    <dgm:pt modelId="{4C75F992-8826-4480-9C9B-CFD6FAB34E16}">
      <dgm:prSet phldrT="[Texto]" custT="1"/>
      <dgm:spPr/>
      <dgm:t>
        <a:bodyPr/>
        <a:lstStyle/>
        <a:p>
          <a:r>
            <a:rPr lang="es-ES" sz="1800" dirty="0"/>
            <a:t>Cómo están Almacenados?</a:t>
          </a:r>
        </a:p>
      </dgm:t>
    </dgm:pt>
    <dgm:pt modelId="{350D1AFA-293B-4D8B-91FF-B9457B1F4BD2}" type="parTrans" cxnId="{C7190926-FDAB-4621-A284-4727BB04CB71}">
      <dgm:prSet/>
      <dgm:spPr/>
      <dgm:t>
        <a:bodyPr/>
        <a:lstStyle/>
        <a:p>
          <a:endParaRPr lang="es-ES" sz="1600"/>
        </a:p>
      </dgm:t>
    </dgm:pt>
    <dgm:pt modelId="{B940D50A-A562-4EB9-90BC-98C8FEBD55A2}" type="sibTrans" cxnId="{C7190926-FDAB-4621-A284-4727BB04CB71}">
      <dgm:prSet/>
      <dgm:spPr/>
      <dgm:t>
        <a:bodyPr/>
        <a:lstStyle/>
        <a:p>
          <a:endParaRPr lang="es-ES" sz="1600"/>
        </a:p>
      </dgm:t>
    </dgm:pt>
    <dgm:pt modelId="{81612F49-F482-4D07-9D87-711CEF871433}" type="pres">
      <dgm:prSet presAssocID="{055EE3D4-091A-4FFE-B63A-42A5B33E72E2}" presName="composite" presStyleCnt="0">
        <dgm:presLayoutVars>
          <dgm:chMax val="5"/>
          <dgm:dir/>
          <dgm:animLvl val="ctr"/>
          <dgm:resizeHandles val="exact"/>
        </dgm:presLayoutVars>
      </dgm:prSet>
      <dgm:spPr/>
    </dgm:pt>
    <dgm:pt modelId="{2F787AD1-5F1E-4A71-9C0E-39AC80F638A2}" type="pres">
      <dgm:prSet presAssocID="{055EE3D4-091A-4FFE-B63A-42A5B33E72E2}" presName="cycle" presStyleCnt="0"/>
      <dgm:spPr/>
    </dgm:pt>
    <dgm:pt modelId="{EFD5E415-D5FA-4DCA-934A-48FCF4B2A666}" type="pres">
      <dgm:prSet presAssocID="{055EE3D4-091A-4FFE-B63A-42A5B33E72E2}" presName="centerShape" presStyleCnt="0"/>
      <dgm:spPr/>
    </dgm:pt>
    <dgm:pt modelId="{D488A38D-F545-46B8-804C-B627C596712A}" type="pres">
      <dgm:prSet presAssocID="{055EE3D4-091A-4FFE-B63A-42A5B33E72E2}" presName="connSite" presStyleLbl="node1" presStyleIdx="0" presStyleCnt="4"/>
      <dgm:spPr/>
    </dgm:pt>
    <dgm:pt modelId="{9D9B7C30-17F5-473D-9F4E-DD8E927B6D83}" type="pres">
      <dgm:prSet presAssocID="{055EE3D4-091A-4FFE-B63A-42A5B33E72E2}" presName="visible" presStyleLbl="node1" presStyleIdx="0" presStyleCnt="4" custScaleX="90095" custScaleY="9229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A4C147F1-2D63-45C5-9836-F6D9E6F7838D}" type="pres">
      <dgm:prSet presAssocID="{EB7D253B-E79E-4F47-AF1C-A700BAB6F3E2}" presName="Name25" presStyleLbl="parChTrans1D1" presStyleIdx="0" presStyleCnt="3"/>
      <dgm:spPr/>
    </dgm:pt>
    <dgm:pt modelId="{387CA872-3B5A-4994-B0C9-6CF10D758D42}" type="pres">
      <dgm:prSet presAssocID="{605693A3-F7EC-42B7-8D91-77642A146911}" presName="node" presStyleCnt="0"/>
      <dgm:spPr/>
    </dgm:pt>
    <dgm:pt modelId="{5E477200-CB3B-4FC3-9CC6-C55B4A0EDBEF}" type="pres">
      <dgm:prSet presAssocID="{605693A3-F7EC-42B7-8D91-77642A146911}" presName="parentNode" presStyleLbl="node1" presStyleIdx="1" presStyleCnt="4">
        <dgm:presLayoutVars>
          <dgm:chMax val="1"/>
          <dgm:bulletEnabled val="1"/>
        </dgm:presLayoutVars>
      </dgm:prSet>
      <dgm:spPr/>
    </dgm:pt>
    <dgm:pt modelId="{33F91972-853A-44FD-8F42-23A8EFCD50EB}" type="pres">
      <dgm:prSet presAssocID="{605693A3-F7EC-42B7-8D91-77642A146911}" presName="childNode" presStyleLbl="revTx" presStyleIdx="0" presStyleCnt="3">
        <dgm:presLayoutVars>
          <dgm:bulletEnabled val="1"/>
        </dgm:presLayoutVars>
      </dgm:prSet>
      <dgm:spPr/>
    </dgm:pt>
    <dgm:pt modelId="{1148DB8A-C2E9-4905-82D4-851C357B9574}" type="pres">
      <dgm:prSet presAssocID="{9510A83D-7460-4A78-8C8B-D68EDC4F2917}" presName="Name25" presStyleLbl="parChTrans1D1" presStyleIdx="1" presStyleCnt="3"/>
      <dgm:spPr/>
    </dgm:pt>
    <dgm:pt modelId="{B7AD421F-0F4C-4571-859D-BC51028F128E}" type="pres">
      <dgm:prSet presAssocID="{D74EE0E6-D401-48AB-99CE-0A833EB5C9EA}" presName="node" presStyleCnt="0"/>
      <dgm:spPr/>
    </dgm:pt>
    <dgm:pt modelId="{2318976B-AC92-4809-815B-DBCD5B21482E}" type="pres">
      <dgm:prSet presAssocID="{D74EE0E6-D401-48AB-99CE-0A833EB5C9EA}" presName="parentNode" presStyleLbl="node1" presStyleIdx="2" presStyleCnt="4" custScaleX="110109" custScaleY="110514">
        <dgm:presLayoutVars>
          <dgm:chMax val="1"/>
          <dgm:bulletEnabled val="1"/>
        </dgm:presLayoutVars>
      </dgm:prSet>
      <dgm:spPr/>
    </dgm:pt>
    <dgm:pt modelId="{FA7CE7AA-3B6C-4F5C-A94C-70F5FC78E97A}" type="pres">
      <dgm:prSet presAssocID="{D74EE0E6-D401-48AB-99CE-0A833EB5C9EA}" presName="childNode" presStyleLbl="revTx" presStyleIdx="1" presStyleCnt="3">
        <dgm:presLayoutVars>
          <dgm:bulletEnabled val="1"/>
        </dgm:presLayoutVars>
      </dgm:prSet>
      <dgm:spPr/>
    </dgm:pt>
    <dgm:pt modelId="{9DCB853C-8D31-4BB1-928C-C094752062AF}" type="pres">
      <dgm:prSet presAssocID="{9FAF9ECE-A299-4E3D-B890-0E6B9D0FF5F4}" presName="Name25" presStyleLbl="parChTrans1D1" presStyleIdx="2" presStyleCnt="3"/>
      <dgm:spPr/>
    </dgm:pt>
    <dgm:pt modelId="{D2C2A789-E360-4BA5-8A0A-6A6C19701D43}" type="pres">
      <dgm:prSet presAssocID="{F4171C73-53D6-4922-9298-2729948E2DC9}" presName="node" presStyleCnt="0"/>
      <dgm:spPr/>
    </dgm:pt>
    <dgm:pt modelId="{C7AB6303-9247-4C42-82D8-D371602540CC}" type="pres">
      <dgm:prSet presAssocID="{F4171C73-53D6-4922-9298-2729948E2DC9}" presName="parentNode" presStyleLbl="node1" presStyleIdx="3" presStyleCnt="4" custScaleX="118620" custScaleY="118866" custLinFactNeighborX="-7534">
        <dgm:presLayoutVars>
          <dgm:chMax val="1"/>
          <dgm:bulletEnabled val="1"/>
        </dgm:presLayoutVars>
      </dgm:prSet>
      <dgm:spPr/>
    </dgm:pt>
    <dgm:pt modelId="{C7CAD793-6959-4958-9C77-812CFFD05C41}" type="pres">
      <dgm:prSet presAssocID="{F4171C73-53D6-4922-9298-2729948E2DC9}" presName="childNode" presStyleLbl="revTx" presStyleIdx="2" presStyleCnt="3">
        <dgm:presLayoutVars>
          <dgm:bulletEnabled val="1"/>
        </dgm:presLayoutVars>
      </dgm:prSet>
      <dgm:spPr/>
    </dgm:pt>
  </dgm:ptLst>
  <dgm:cxnLst>
    <dgm:cxn modelId="{589C0808-B4A0-4B18-9A7E-E67080CA1830}" srcId="{055EE3D4-091A-4FFE-B63A-42A5B33E72E2}" destId="{D74EE0E6-D401-48AB-99CE-0A833EB5C9EA}" srcOrd="1" destOrd="0" parTransId="{9510A83D-7460-4A78-8C8B-D68EDC4F2917}" sibTransId="{2723F0C0-B4EF-425F-8387-A68A20402311}"/>
    <dgm:cxn modelId="{E0016D13-4E98-4B59-A7A1-26DE5888AD59}" type="presOf" srcId="{7AFFE1B2-69E1-49A7-8B14-4659C3B8A32C}" destId="{FA7CE7AA-3B6C-4F5C-A94C-70F5FC78E97A}" srcOrd="0" destOrd="1" presId="urn:microsoft.com/office/officeart/2005/8/layout/radial2"/>
    <dgm:cxn modelId="{C7190926-FDAB-4621-A284-4727BB04CB71}" srcId="{605693A3-F7EC-42B7-8D91-77642A146911}" destId="{4C75F992-8826-4480-9C9B-CFD6FAB34E16}" srcOrd="1" destOrd="0" parTransId="{350D1AFA-293B-4D8B-91FF-B9457B1F4BD2}" sibTransId="{B940D50A-A562-4EB9-90BC-98C8FEBD55A2}"/>
    <dgm:cxn modelId="{38A62B26-CE99-497A-B4A6-28F8318F7924}" type="presOf" srcId="{605693A3-F7EC-42B7-8D91-77642A146911}" destId="{5E477200-CB3B-4FC3-9CC6-C55B4A0EDBEF}" srcOrd="0" destOrd="0" presId="urn:microsoft.com/office/officeart/2005/8/layout/radial2"/>
    <dgm:cxn modelId="{BD024A32-8FAC-480F-9FF1-9000BA6A63CF}" type="presOf" srcId="{EB7D253B-E79E-4F47-AF1C-A700BAB6F3E2}" destId="{A4C147F1-2D63-45C5-9836-F6D9E6F7838D}" srcOrd="0" destOrd="0" presId="urn:microsoft.com/office/officeart/2005/8/layout/radial2"/>
    <dgm:cxn modelId="{F7ADFB5C-CE1B-4AFF-915D-2836A9B993EF}" type="presOf" srcId="{D74EE0E6-D401-48AB-99CE-0A833EB5C9EA}" destId="{2318976B-AC92-4809-815B-DBCD5B21482E}" srcOrd="0" destOrd="0" presId="urn:microsoft.com/office/officeart/2005/8/layout/radial2"/>
    <dgm:cxn modelId="{23D0F541-13AC-412B-87C0-B2CF0F6E24FA}" srcId="{F4171C73-53D6-4922-9298-2729948E2DC9}" destId="{285A65BE-1EE6-4978-BFAE-E2D4C1F63546}" srcOrd="0" destOrd="0" parTransId="{65F31F1B-3AF3-4B52-9E82-E4955A28EDD6}" sibTransId="{02ED204E-B9A4-46B2-B15E-60B5741F4AC1}"/>
    <dgm:cxn modelId="{29C84F63-256F-4621-8234-FD83CBD5EF31}" srcId="{F4171C73-53D6-4922-9298-2729948E2DC9}" destId="{303A63D1-45FE-408A-9027-FD7EBCD83D63}" srcOrd="1" destOrd="0" parTransId="{A640DECC-577C-41A0-994C-B73033777A15}" sibTransId="{20A562BC-6F3E-4C32-BB0F-B678987957AB}"/>
    <dgm:cxn modelId="{3900D74D-5999-4CAF-ADC3-6B6A5C49A19A}" type="presOf" srcId="{FB516C9E-E92B-429A-A78B-4DB2238164F5}" destId="{FA7CE7AA-3B6C-4F5C-A94C-70F5FC78E97A}" srcOrd="0" destOrd="0" presId="urn:microsoft.com/office/officeart/2005/8/layout/radial2"/>
    <dgm:cxn modelId="{C6F69256-19F0-442F-A8BF-998925E8ECFB}" type="presOf" srcId="{285A65BE-1EE6-4978-BFAE-E2D4C1F63546}" destId="{C7CAD793-6959-4958-9C77-812CFFD05C41}" srcOrd="0" destOrd="0" presId="urn:microsoft.com/office/officeart/2005/8/layout/radial2"/>
    <dgm:cxn modelId="{92F7AE7E-2B64-4C0D-9E74-928955EA1546}" type="presOf" srcId="{4C75F992-8826-4480-9C9B-CFD6FAB34E16}" destId="{33F91972-853A-44FD-8F42-23A8EFCD50EB}" srcOrd="0" destOrd="1" presId="urn:microsoft.com/office/officeart/2005/8/layout/radial2"/>
    <dgm:cxn modelId="{AFB31F82-0228-4886-94B5-656ECCDD2997}" type="presOf" srcId="{303A63D1-45FE-408A-9027-FD7EBCD83D63}" destId="{C7CAD793-6959-4958-9C77-812CFFD05C41}" srcOrd="0" destOrd="1" presId="urn:microsoft.com/office/officeart/2005/8/layout/radial2"/>
    <dgm:cxn modelId="{598642A0-21AC-4791-A8C8-068C7946EBED}" type="presOf" srcId="{5DC2F586-0049-4B4E-902C-003A1788395A}" destId="{33F91972-853A-44FD-8F42-23A8EFCD50EB}" srcOrd="0" destOrd="0" presId="urn:microsoft.com/office/officeart/2005/8/layout/radial2"/>
    <dgm:cxn modelId="{58F19EBB-8344-4A7D-8A98-60AE9F7BA613}" type="presOf" srcId="{055EE3D4-091A-4FFE-B63A-42A5B33E72E2}" destId="{81612F49-F482-4D07-9D87-711CEF871433}" srcOrd="0" destOrd="0" presId="urn:microsoft.com/office/officeart/2005/8/layout/radial2"/>
    <dgm:cxn modelId="{1A97A8C4-589D-46E4-B52D-50E504C4F153}" srcId="{D74EE0E6-D401-48AB-99CE-0A833EB5C9EA}" destId="{7AFFE1B2-69E1-49A7-8B14-4659C3B8A32C}" srcOrd="1" destOrd="0" parTransId="{8A20863A-7B00-4563-A73B-23F13D2C6F73}" sibTransId="{E035C589-73AE-4AAC-B03D-6442F9D50A5A}"/>
    <dgm:cxn modelId="{893336C8-38FB-4111-878A-CE26E9DD1F11}" srcId="{055EE3D4-091A-4FFE-B63A-42A5B33E72E2}" destId="{F4171C73-53D6-4922-9298-2729948E2DC9}" srcOrd="2" destOrd="0" parTransId="{9FAF9ECE-A299-4E3D-B890-0E6B9D0FF5F4}" sibTransId="{141F3EE3-7C0B-4B0B-8616-72C9B3DAC55A}"/>
    <dgm:cxn modelId="{634493EA-D7C1-45AF-8929-FD202D29F213}" srcId="{605693A3-F7EC-42B7-8D91-77642A146911}" destId="{5DC2F586-0049-4B4E-902C-003A1788395A}" srcOrd="0" destOrd="0" parTransId="{A7E5B3B0-DE16-4C0F-805C-92A16A5B5F58}" sibTransId="{E2FAB087-8ED0-44C3-AF22-11A1AD16C44A}"/>
    <dgm:cxn modelId="{13D7B5EB-5DB3-40E6-9723-9E86FB2BFBBD}" srcId="{055EE3D4-091A-4FFE-B63A-42A5B33E72E2}" destId="{605693A3-F7EC-42B7-8D91-77642A146911}" srcOrd="0" destOrd="0" parTransId="{EB7D253B-E79E-4F47-AF1C-A700BAB6F3E2}" sibTransId="{1B79D23F-64F5-4B6B-B2C0-0CF64ECF95DE}"/>
    <dgm:cxn modelId="{36B2E7ED-C4E1-43CC-ACDC-10B5A9AA7D37}" type="presOf" srcId="{9FAF9ECE-A299-4E3D-B890-0E6B9D0FF5F4}" destId="{9DCB853C-8D31-4BB1-928C-C094752062AF}" srcOrd="0" destOrd="0" presId="urn:microsoft.com/office/officeart/2005/8/layout/radial2"/>
    <dgm:cxn modelId="{C3994CF9-062F-44C1-BE40-14645D9258E4}" type="presOf" srcId="{9510A83D-7460-4A78-8C8B-D68EDC4F2917}" destId="{1148DB8A-C2E9-4905-82D4-851C357B9574}" srcOrd="0" destOrd="0" presId="urn:microsoft.com/office/officeart/2005/8/layout/radial2"/>
    <dgm:cxn modelId="{6A0AB8FC-6197-4515-853B-E9E65938ABC4}" srcId="{D74EE0E6-D401-48AB-99CE-0A833EB5C9EA}" destId="{FB516C9E-E92B-429A-A78B-4DB2238164F5}" srcOrd="0" destOrd="0" parTransId="{9F66B3C8-2C47-48F4-A574-42D052D5AB26}" sibTransId="{733093CA-6551-43B8-BF11-B4446DC7913D}"/>
    <dgm:cxn modelId="{873D72FD-A540-4119-8DA1-6E57B1E6807B}" type="presOf" srcId="{F4171C73-53D6-4922-9298-2729948E2DC9}" destId="{C7AB6303-9247-4C42-82D8-D371602540CC}" srcOrd="0" destOrd="0" presId="urn:microsoft.com/office/officeart/2005/8/layout/radial2"/>
    <dgm:cxn modelId="{6CDD7450-3624-4B19-95E8-739DEA03A713}" type="presParOf" srcId="{81612F49-F482-4D07-9D87-711CEF871433}" destId="{2F787AD1-5F1E-4A71-9C0E-39AC80F638A2}" srcOrd="0" destOrd="0" presId="urn:microsoft.com/office/officeart/2005/8/layout/radial2"/>
    <dgm:cxn modelId="{9B5C517E-9EDB-4A5F-A6B3-D863F76E1409}" type="presParOf" srcId="{2F787AD1-5F1E-4A71-9C0E-39AC80F638A2}" destId="{EFD5E415-D5FA-4DCA-934A-48FCF4B2A666}" srcOrd="0" destOrd="0" presId="urn:microsoft.com/office/officeart/2005/8/layout/radial2"/>
    <dgm:cxn modelId="{C0405CC2-461A-471D-9E86-DC95D3484D48}" type="presParOf" srcId="{EFD5E415-D5FA-4DCA-934A-48FCF4B2A666}" destId="{D488A38D-F545-46B8-804C-B627C596712A}" srcOrd="0" destOrd="0" presId="urn:microsoft.com/office/officeart/2005/8/layout/radial2"/>
    <dgm:cxn modelId="{1DF9D601-50F2-4A88-8BC7-CF38F8724FA7}" type="presParOf" srcId="{EFD5E415-D5FA-4DCA-934A-48FCF4B2A666}" destId="{9D9B7C30-17F5-473D-9F4E-DD8E927B6D83}" srcOrd="1" destOrd="0" presId="urn:microsoft.com/office/officeart/2005/8/layout/radial2"/>
    <dgm:cxn modelId="{8C82F5AA-F0E7-4594-98B5-E224DDBAB5A6}" type="presParOf" srcId="{2F787AD1-5F1E-4A71-9C0E-39AC80F638A2}" destId="{A4C147F1-2D63-45C5-9836-F6D9E6F7838D}" srcOrd="1" destOrd="0" presId="urn:microsoft.com/office/officeart/2005/8/layout/radial2"/>
    <dgm:cxn modelId="{A83F3C4A-C6FC-4402-AC46-03E9B57821EB}" type="presParOf" srcId="{2F787AD1-5F1E-4A71-9C0E-39AC80F638A2}" destId="{387CA872-3B5A-4994-B0C9-6CF10D758D42}" srcOrd="2" destOrd="0" presId="urn:microsoft.com/office/officeart/2005/8/layout/radial2"/>
    <dgm:cxn modelId="{1869275D-E00E-4837-87CA-811A5646266F}" type="presParOf" srcId="{387CA872-3B5A-4994-B0C9-6CF10D758D42}" destId="{5E477200-CB3B-4FC3-9CC6-C55B4A0EDBEF}" srcOrd="0" destOrd="0" presId="urn:microsoft.com/office/officeart/2005/8/layout/radial2"/>
    <dgm:cxn modelId="{34238318-F1CB-469D-AD27-941B6E9F83DA}" type="presParOf" srcId="{387CA872-3B5A-4994-B0C9-6CF10D758D42}" destId="{33F91972-853A-44FD-8F42-23A8EFCD50EB}" srcOrd="1" destOrd="0" presId="urn:microsoft.com/office/officeart/2005/8/layout/radial2"/>
    <dgm:cxn modelId="{E58BFAD6-9D74-47F8-A6F6-F78EF9C66971}" type="presParOf" srcId="{2F787AD1-5F1E-4A71-9C0E-39AC80F638A2}" destId="{1148DB8A-C2E9-4905-82D4-851C357B9574}" srcOrd="3" destOrd="0" presId="urn:microsoft.com/office/officeart/2005/8/layout/radial2"/>
    <dgm:cxn modelId="{CBC41DE5-09B2-4667-A8F8-81E1260C364A}" type="presParOf" srcId="{2F787AD1-5F1E-4A71-9C0E-39AC80F638A2}" destId="{B7AD421F-0F4C-4571-859D-BC51028F128E}" srcOrd="4" destOrd="0" presId="urn:microsoft.com/office/officeart/2005/8/layout/radial2"/>
    <dgm:cxn modelId="{5781DA90-B77E-4E37-A4F2-48B390174B19}" type="presParOf" srcId="{B7AD421F-0F4C-4571-859D-BC51028F128E}" destId="{2318976B-AC92-4809-815B-DBCD5B21482E}" srcOrd="0" destOrd="0" presId="urn:microsoft.com/office/officeart/2005/8/layout/radial2"/>
    <dgm:cxn modelId="{2DFA2B37-55D6-46C4-8FAE-6AA34E9E0C55}" type="presParOf" srcId="{B7AD421F-0F4C-4571-859D-BC51028F128E}" destId="{FA7CE7AA-3B6C-4F5C-A94C-70F5FC78E97A}" srcOrd="1" destOrd="0" presId="urn:microsoft.com/office/officeart/2005/8/layout/radial2"/>
    <dgm:cxn modelId="{EEBC12E6-9EDF-4A3B-B742-24820DAA2DCD}" type="presParOf" srcId="{2F787AD1-5F1E-4A71-9C0E-39AC80F638A2}" destId="{9DCB853C-8D31-4BB1-928C-C094752062AF}" srcOrd="5" destOrd="0" presId="urn:microsoft.com/office/officeart/2005/8/layout/radial2"/>
    <dgm:cxn modelId="{205F2CD0-CBC3-4F5B-B3BF-AE8A5FB66610}" type="presParOf" srcId="{2F787AD1-5F1E-4A71-9C0E-39AC80F638A2}" destId="{D2C2A789-E360-4BA5-8A0A-6A6C19701D43}" srcOrd="6" destOrd="0" presId="urn:microsoft.com/office/officeart/2005/8/layout/radial2"/>
    <dgm:cxn modelId="{FFDFF406-11DC-41B3-B3E8-774C37BB4A80}" type="presParOf" srcId="{D2C2A789-E360-4BA5-8A0A-6A6C19701D43}" destId="{C7AB6303-9247-4C42-82D8-D371602540CC}" srcOrd="0" destOrd="0" presId="urn:microsoft.com/office/officeart/2005/8/layout/radial2"/>
    <dgm:cxn modelId="{35FA7832-34A2-42E4-829B-F859E79F1453}" type="presParOf" srcId="{D2C2A789-E360-4BA5-8A0A-6A6C19701D43}" destId="{C7CAD793-6959-4958-9C77-812CFFD05C41}"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6A0E40-067F-4962-93A6-0EAF45641F34}"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s-ES"/>
        </a:p>
      </dgm:t>
    </dgm:pt>
    <dgm:pt modelId="{416015EF-60C3-4955-AB72-DDB6DFAB9428}">
      <dgm:prSet phldrT="[Texto]"/>
      <dgm:spPr/>
      <dgm:t>
        <a:bodyPr/>
        <a:lstStyle/>
        <a:p>
          <a:r>
            <a:rPr lang="es-ES" dirty="0"/>
            <a:t>Obtener la línea base de la Arquitectura de Aplicaciones</a:t>
          </a:r>
        </a:p>
      </dgm:t>
    </dgm:pt>
    <dgm:pt modelId="{40693457-2375-441E-9F25-155C51DEDB8B}" type="parTrans" cxnId="{09B75E5E-8A2C-42C4-8216-895185AB15E1}">
      <dgm:prSet/>
      <dgm:spPr/>
      <dgm:t>
        <a:bodyPr/>
        <a:lstStyle/>
        <a:p>
          <a:endParaRPr lang="es-ES"/>
        </a:p>
      </dgm:t>
    </dgm:pt>
    <dgm:pt modelId="{536F3C3A-7AD8-4CAA-A833-9309B3F6B83B}" type="sibTrans" cxnId="{09B75E5E-8A2C-42C4-8216-895185AB15E1}">
      <dgm:prSet/>
      <dgm:spPr/>
      <dgm:t>
        <a:bodyPr/>
        <a:lstStyle/>
        <a:p>
          <a:endParaRPr lang="es-ES"/>
        </a:p>
      </dgm:t>
    </dgm:pt>
    <dgm:pt modelId="{6F77441C-6CA0-41C7-85BE-5CB0FFAD576B}">
      <dgm:prSet phldrT="[Texto]"/>
      <dgm:spPr/>
      <dgm:t>
        <a:bodyPr/>
        <a:lstStyle/>
        <a:p>
          <a:r>
            <a:rPr lang="es-ES" dirty="0"/>
            <a:t>Desarrollar la Arquitectura de Aplicaciones objetivo</a:t>
          </a:r>
        </a:p>
      </dgm:t>
    </dgm:pt>
    <dgm:pt modelId="{450883A5-6A51-458D-B54D-F4489C359D2D}" type="parTrans" cxnId="{8EB97058-0718-4C48-AE2C-B5F0A2646CA9}">
      <dgm:prSet/>
      <dgm:spPr/>
      <dgm:t>
        <a:bodyPr/>
        <a:lstStyle/>
        <a:p>
          <a:endParaRPr lang="es-ES"/>
        </a:p>
      </dgm:t>
    </dgm:pt>
    <dgm:pt modelId="{C4144F43-C277-4623-BBBC-E0BD39C5E544}" type="sibTrans" cxnId="{8EB97058-0718-4C48-AE2C-B5F0A2646CA9}">
      <dgm:prSet/>
      <dgm:spPr/>
      <dgm:t>
        <a:bodyPr/>
        <a:lstStyle/>
        <a:p>
          <a:endParaRPr lang="es-ES"/>
        </a:p>
      </dgm:t>
    </dgm:pt>
    <dgm:pt modelId="{DC91D210-9E71-4593-A9EE-DBDBB918AFA6}">
      <dgm:prSet phldrT="[Texto]"/>
      <dgm:spPr/>
      <dgm:t>
        <a:bodyPr/>
        <a:lstStyle/>
        <a:p>
          <a:r>
            <a:rPr lang="es-ES" dirty="0"/>
            <a:t>Realizar Análisis de Brechas</a:t>
          </a:r>
        </a:p>
      </dgm:t>
    </dgm:pt>
    <dgm:pt modelId="{5E8868E6-D296-483F-9EA0-34BA3F7B58C3}" type="parTrans" cxnId="{AD1F552E-0FCD-43C9-8980-FBA01D0D0140}">
      <dgm:prSet/>
      <dgm:spPr/>
      <dgm:t>
        <a:bodyPr/>
        <a:lstStyle/>
        <a:p>
          <a:endParaRPr lang="es-ES"/>
        </a:p>
      </dgm:t>
    </dgm:pt>
    <dgm:pt modelId="{1D959058-C4C1-446E-93C5-9C441F6F567E}" type="sibTrans" cxnId="{AD1F552E-0FCD-43C9-8980-FBA01D0D0140}">
      <dgm:prSet/>
      <dgm:spPr/>
      <dgm:t>
        <a:bodyPr/>
        <a:lstStyle/>
        <a:p>
          <a:endParaRPr lang="es-ES"/>
        </a:p>
      </dgm:t>
    </dgm:pt>
    <dgm:pt modelId="{3F7FCA6B-54FD-422A-B6D8-8640C80EA5F7}">
      <dgm:prSet phldrT="[Texto]"/>
      <dgm:spPr/>
      <dgm:t>
        <a:bodyPr/>
        <a:lstStyle/>
        <a:p>
          <a:r>
            <a:rPr lang="es-ES" dirty="0"/>
            <a:t>Definir los componentes candidatos para el </a:t>
          </a:r>
          <a:r>
            <a:rPr lang="es-ES" dirty="0" err="1"/>
            <a:t>roadmap</a:t>
          </a:r>
          <a:r>
            <a:rPr lang="es-ES" dirty="0"/>
            <a:t> </a:t>
          </a:r>
        </a:p>
      </dgm:t>
    </dgm:pt>
    <dgm:pt modelId="{68FE4457-47B2-4163-B58F-5BE61FA50A73}" type="parTrans" cxnId="{D6FEDBE4-45F5-4F9E-9EAD-7E68985DEDDE}">
      <dgm:prSet/>
      <dgm:spPr/>
      <dgm:t>
        <a:bodyPr/>
        <a:lstStyle/>
        <a:p>
          <a:endParaRPr lang="es-ES"/>
        </a:p>
      </dgm:t>
    </dgm:pt>
    <dgm:pt modelId="{0C50C1EF-E88D-4461-B6A7-DCC539A97023}" type="sibTrans" cxnId="{D6FEDBE4-45F5-4F9E-9EAD-7E68985DEDDE}">
      <dgm:prSet/>
      <dgm:spPr/>
      <dgm:t>
        <a:bodyPr/>
        <a:lstStyle/>
        <a:p>
          <a:endParaRPr lang="es-ES"/>
        </a:p>
      </dgm:t>
    </dgm:pt>
    <dgm:pt modelId="{5FC7256B-B8E6-4B6C-B145-1B0BE26A6813}">
      <dgm:prSet phldrT="[Texto]"/>
      <dgm:spPr/>
      <dgm:t>
        <a:bodyPr/>
        <a:lstStyle/>
        <a:p>
          <a:r>
            <a:rPr lang="es-ES" dirty="0"/>
            <a:t>Llevar a cabo la revisión formal con un interesado</a:t>
          </a:r>
        </a:p>
      </dgm:t>
    </dgm:pt>
    <dgm:pt modelId="{1963E396-65AF-4678-BA32-2AE379863E65}" type="parTrans" cxnId="{955E41ED-28A2-4A48-BF7B-3655EE392465}">
      <dgm:prSet/>
      <dgm:spPr/>
      <dgm:t>
        <a:bodyPr/>
        <a:lstStyle/>
        <a:p>
          <a:endParaRPr lang="es-ES"/>
        </a:p>
      </dgm:t>
    </dgm:pt>
    <dgm:pt modelId="{52BB4C5B-7BE3-4381-8836-711F5672F644}" type="sibTrans" cxnId="{955E41ED-28A2-4A48-BF7B-3655EE392465}">
      <dgm:prSet/>
      <dgm:spPr/>
      <dgm:t>
        <a:bodyPr/>
        <a:lstStyle/>
        <a:p>
          <a:endParaRPr lang="es-ES"/>
        </a:p>
      </dgm:t>
    </dgm:pt>
    <dgm:pt modelId="{E1C42B28-DC2E-41BB-9441-0929C7044A8B}">
      <dgm:prSet phldrT="[Texto]"/>
      <dgm:spPr/>
      <dgm:t>
        <a:bodyPr/>
        <a:lstStyle/>
        <a:p>
          <a:r>
            <a:rPr lang="es-ES" dirty="0"/>
            <a:t>Construir o actualizar el documento de la arquitectura de Aplicaciones</a:t>
          </a:r>
        </a:p>
      </dgm:t>
    </dgm:pt>
    <dgm:pt modelId="{517391A5-1A0C-46A9-8232-400549441379}" type="parTrans" cxnId="{EBB92C56-1CA3-446F-854A-DA4709ED0B8B}">
      <dgm:prSet/>
      <dgm:spPr/>
      <dgm:t>
        <a:bodyPr/>
        <a:lstStyle/>
        <a:p>
          <a:endParaRPr lang="es-ES"/>
        </a:p>
      </dgm:t>
    </dgm:pt>
    <dgm:pt modelId="{9B2B2C49-2551-4092-9A81-BB5090C59EEA}" type="sibTrans" cxnId="{EBB92C56-1CA3-446F-854A-DA4709ED0B8B}">
      <dgm:prSet/>
      <dgm:spPr/>
      <dgm:t>
        <a:bodyPr/>
        <a:lstStyle/>
        <a:p>
          <a:endParaRPr lang="es-ES"/>
        </a:p>
      </dgm:t>
    </dgm:pt>
    <dgm:pt modelId="{E066EFA9-ADD7-4CE5-9C10-5814BB87F7E5}" type="pres">
      <dgm:prSet presAssocID="{766A0E40-067F-4962-93A6-0EAF45641F34}" presName="diagram" presStyleCnt="0">
        <dgm:presLayoutVars>
          <dgm:dir/>
          <dgm:resizeHandles val="exact"/>
        </dgm:presLayoutVars>
      </dgm:prSet>
      <dgm:spPr/>
    </dgm:pt>
    <dgm:pt modelId="{F5B45C25-D1BF-4474-A3EA-4472223B8D2F}" type="pres">
      <dgm:prSet presAssocID="{416015EF-60C3-4955-AB72-DDB6DFAB9428}" presName="node" presStyleLbl="node1" presStyleIdx="0" presStyleCnt="6">
        <dgm:presLayoutVars>
          <dgm:bulletEnabled val="1"/>
        </dgm:presLayoutVars>
      </dgm:prSet>
      <dgm:spPr/>
    </dgm:pt>
    <dgm:pt modelId="{1384EF0C-BDA8-4497-A881-D7208C4B337E}" type="pres">
      <dgm:prSet presAssocID="{536F3C3A-7AD8-4CAA-A833-9309B3F6B83B}" presName="sibTrans" presStyleLbl="sibTrans2D1" presStyleIdx="0" presStyleCnt="5"/>
      <dgm:spPr/>
    </dgm:pt>
    <dgm:pt modelId="{42140614-79A3-4C83-A780-B85400BB5F01}" type="pres">
      <dgm:prSet presAssocID="{536F3C3A-7AD8-4CAA-A833-9309B3F6B83B}" presName="connectorText" presStyleLbl="sibTrans2D1" presStyleIdx="0" presStyleCnt="5"/>
      <dgm:spPr/>
    </dgm:pt>
    <dgm:pt modelId="{5DA4520E-563D-4822-92AC-81FB71B61A3E}" type="pres">
      <dgm:prSet presAssocID="{6F77441C-6CA0-41C7-85BE-5CB0FFAD576B}" presName="node" presStyleLbl="node1" presStyleIdx="1" presStyleCnt="6">
        <dgm:presLayoutVars>
          <dgm:bulletEnabled val="1"/>
        </dgm:presLayoutVars>
      </dgm:prSet>
      <dgm:spPr/>
    </dgm:pt>
    <dgm:pt modelId="{17DDA339-A177-40B3-974D-A32E464DE49B}" type="pres">
      <dgm:prSet presAssocID="{C4144F43-C277-4623-BBBC-E0BD39C5E544}" presName="sibTrans" presStyleLbl="sibTrans2D1" presStyleIdx="1" presStyleCnt="5"/>
      <dgm:spPr/>
    </dgm:pt>
    <dgm:pt modelId="{D6720AA6-AEE3-48FC-A535-616D4C660342}" type="pres">
      <dgm:prSet presAssocID="{C4144F43-C277-4623-BBBC-E0BD39C5E544}" presName="connectorText" presStyleLbl="sibTrans2D1" presStyleIdx="1" presStyleCnt="5"/>
      <dgm:spPr/>
    </dgm:pt>
    <dgm:pt modelId="{AC7E88DB-602B-4475-9966-262FAE79BD4C}" type="pres">
      <dgm:prSet presAssocID="{DC91D210-9E71-4593-A9EE-DBDBB918AFA6}" presName="node" presStyleLbl="node1" presStyleIdx="2" presStyleCnt="6">
        <dgm:presLayoutVars>
          <dgm:bulletEnabled val="1"/>
        </dgm:presLayoutVars>
      </dgm:prSet>
      <dgm:spPr/>
    </dgm:pt>
    <dgm:pt modelId="{64161D8A-DCEF-47FF-BB91-03931210DC0F}" type="pres">
      <dgm:prSet presAssocID="{1D959058-C4C1-446E-93C5-9C441F6F567E}" presName="sibTrans" presStyleLbl="sibTrans2D1" presStyleIdx="2" presStyleCnt="5"/>
      <dgm:spPr/>
    </dgm:pt>
    <dgm:pt modelId="{7AB456B9-B076-44B8-8CE6-480FBDCD69EF}" type="pres">
      <dgm:prSet presAssocID="{1D959058-C4C1-446E-93C5-9C441F6F567E}" presName="connectorText" presStyleLbl="sibTrans2D1" presStyleIdx="2" presStyleCnt="5"/>
      <dgm:spPr/>
    </dgm:pt>
    <dgm:pt modelId="{B0E79E7B-C466-42FC-A5FC-C266DC558D7C}" type="pres">
      <dgm:prSet presAssocID="{3F7FCA6B-54FD-422A-B6D8-8640C80EA5F7}" presName="node" presStyleLbl="node1" presStyleIdx="3" presStyleCnt="6">
        <dgm:presLayoutVars>
          <dgm:bulletEnabled val="1"/>
        </dgm:presLayoutVars>
      </dgm:prSet>
      <dgm:spPr/>
    </dgm:pt>
    <dgm:pt modelId="{B16B3B4A-7840-420B-BEE4-7713DD068243}" type="pres">
      <dgm:prSet presAssocID="{0C50C1EF-E88D-4461-B6A7-DCC539A97023}" presName="sibTrans" presStyleLbl="sibTrans2D1" presStyleIdx="3" presStyleCnt="5"/>
      <dgm:spPr/>
    </dgm:pt>
    <dgm:pt modelId="{9303F1C4-68F2-4F95-AE81-C4D32BB99867}" type="pres">
      <dgm:prSet presAssocID="{0C50C1EF-E88D-4461-B6A7-DCC539A97023}" presName="connectorText" presStyleLbl="sibTrans2D1" presStyleIdx="3" presStyleCnt="5"/>
      <dgm:spPr/>
    </dgm:pt>
    <dgm:pt modelId="{B6FD6269-E9BC-4B9B-8F34-05A05C1EFBFC}" type="pres">
      <dgm:prSet presAssocID="{5FC7256B-B8E6-4B6C-B145-1B0BE26A6813}" presName="node" presStyleLbl="node1" presStyleIdx="4" presStyleCnt="6">
        <dgm:presLayoutVars>
          <dgm:bulletEnabled val="1"/>
        </dgm:presLayoutVars>
      </dgm:prSet>
      <dgm:spPr/>
    </dgm:pt>
    <dgm:pt modelId="{8BE4A493-9A6F-4B92-AF70-600DCC57195C}" type="pres">
      <dgm:prSet presAssocID="{52BB4C5B-7BE3-4381-8836-711F5672F644}" presName="sibTrans" presStyleLbl="sibTrans2D1" presStyleIdx="4" presStyleCnt="5"/>
      <dgm:spPr/>
    </dgm:pt>
    <dgm:pt modelId="{A9A0980A-FFEC-4687-A933-65C10E8BC8EB}" type="pres">
      <dgm:prSet presAssocID="{52BB4C5B-7BE3-4381-8836-711F5672F644}" presName="connectorText" presStyleLbl="sibTrans2D1" presStyleIdx="4" presStyleCnt="5"/>
      <dgm:spPr/>
    </dgm:pt>
    <dgm:pt modelId="{316164DA-BE6A-434A-8343-D62D782C89CC}" type="pres">
      <dgm:prSet presAssocID="{E1C42B28-DC2E-41BB-9441-0929C7044A8B}" presName="node" presStyleLbl="node1" presStyleIdx="5" presStyleCnt="6">
        <dgm:presLayoutVars>
          <dgm:bulletEnabled val="1"/>
        </dgm:presLayoutVars>
      </dgm:prSet>
      <dgm:spPr/>
    </dgm:pt>
  </dgm:ptLst>
  <dgm:cxnLst>
    <dgm:cxn modelId="{D27ED908-CB50-4229-AD7F-629DB9826239}" type="presOf" srcId="{766A0E40-067F-4962-93A6-0EAF45641F34}" destId="{E066EFA9-ADD7-4CE5-9C10-5814BB87F7E5}" srcOrd="0" destOrd="0" presId="urn:microsoft.com/office/officeart/2005/8/layout/process5"/>
    <dgm:cxn modelId="{E7A82A19-B788-43E2-9834-2CC9CA5F53F0}" type="presOf" srcId="{416015EF-60C3-4955-AB72-DDB6DFAB9428}" destId="{F5B45C25-D1BF-4474-A3EA-4472223B8D2F}" srcOrd="0" destOrd="0" presId="urn:microsoft.com/office/officeart/2005/8/layout/process5"/>
    <dgm:cxn modelId="{6C95B41E-F6F6-4752-8A82-EEA6F8DB184B}" type="presOf" srcId="{C4144F43-C277-4623-BBBC-E0BD39C5E544}" destId="{17DDA339-A177-40B3-974D-A32E464DE49B}" srcOrd="0" destOrd="0" presId="urn:microsoft.com/office/officeart/2005/8/layout/process5"/>
    <dgm:cxn modelId="{C978412B-E018-4F98-BFE3-53937C4A15EF}" type="presOf" srcId="{DC91D210-9E71-4593-A9EE-DBDBB918AFA6}" destId="{AC7E88DB-602B-4475-9966-262FAE79BD4C}" srcOrd="0" destOrd="0" presId="urn:microsoft.com/office/officeart/2005/8/layout/process5"/>
    <dgm:cxn modelId="{AD1F552E-0FCD-43C9-8980-FBA01D0D0140}" srcId="{766A0E40-067F-4962-93A6-0EAF45641F34}" destId="{DC91D210-9E71-4593-A9EE-DBDBB918AFA6}" srcOrd="2" destOrd="0" parTransId="{5E8868E6-D296-483F-9EA0-34BA3F7B58C3}" sibTransId="{1D959058-C4C1-446E-93C5-9C441F6F567E}"/>
    <dgm:cxn modelId="{09B75E5E-8A2C-42C4-8216-895185AB15E1}" srcId="{766A0E40-067F-4962-93A6-0EAF45641F34}" destId="{416015EF-60C3-4955-AB72-DDB6DFAB9428}" srcOrd="0" destOrd="0" parTransId="{40693457-2375-441E-9F25-155C51DEDB8B}" sibTransId="{536F3C3A-7AD8-4CAA-A833-9309B3F6B83B}"/>
    <dgm:cxn modelId="{DC11A053-C6D8-4F69-A5D6-4B50F2E65B8F}" type="presOf" srcId="{536F3C3A-7AD8-4CAA-A833-9309B3F6B83B}" destId="{42140614-79A3-4C83-A780-B85400BB5F01}" srcOrd="1" destOrd="0" presId="urn:microsoft.com/office/officeart/2005/8/layout/process5"/>
    <dgm:cxn modelId="{EBB92C56-1CA3-446F-854A-DA4709ED0B8B}" srcId="{766A0E40-067F-4962-93A6-0EAF45641F34}" destId="{E1C42B28-DC2E-41BB-9441-0929C7044A8B}" srcOrd="5" destOrd="0" parTransId="{517391A5-1A0C-46A9-8232-400549441379}" sibTransId="{9B2B2C49-2551-4092-9A81-BB5090C59EEA}"/>
    <dgm:cxn modelId="{8EB97058-0718-4C48-AE2C-B5F0A2646CA9}" srcId="{766A0E40-067F-4962-93A6-0EAF45641F34}" destId="{6F77441C-6CA0-41C7-85BE-5CB0FFAD576B}" srcOrd="1" destOrd="0" parTransId="{450883A5-6A51-458D-B54D-F4489C359D2D}" sibTransId="{C4144F43-C277-4623-BBBC-E0BD39C5E544}"/>
    <dgm:cxn modelId="{646A9183-8498-44EA-8F8E-AB6A91A8F1A1}" type="presOf" srcId="{1D959058-C4C1-446E-93C5-9C441F6F567E}" destId="{7AB456B9-B076-44B8-8CE6-480FBDCD69EF}" srcOrd="1" destOrd="0" presId="urn:microsoft.com/office/officeart/2005/8/layout/process5"/>
    <dgm:cxn modelId="{95F69885-0085-4EB5-9580-84815CB000F2}" type="presOf" srcId="{6F77441C-6CA0-41C7-85BE-5CB0FFAD576B}" destId="{5DA4520E-563D-4822-92AC-81FB71B61A3E}" srcOrd="0" destOrd="0" presId="urn:microsoft.com/office/officeart/2005/8/layout/process5"/>
    <dgm:cxn modelId="{D0B58E86-0B87-4424-93B1-E3F147AA013A}" type="presOf" srcId="{E1C42B28-DC2E-41BB-9441-0929C7044A8B}" destId="{316164DA-BE6A-434A-8343-D62D782C89CC}" srcOrd="0" destOrd="0" presId="urn:microsoft.com/office/officeart/2005/8/layout/process5"/>
    <dgm:cxn modelId="{41A35190-0451-467E-B856-5DDC0E3D1729}" type="presOf" srcId="{52BB4C5B-7BE3-4381-8836-711F5672F644}" destId="{A9A0980A-FFEC-4687-A933-65C10E8BC8EB}" srcOrd="1" destOrd="0" presId="urn:microsoft.com/office/officeart/2005/8/layout/process5"/>
    <dgm:cxn modelId="{EE63A2A8-63A4-40B5-9C4F-116631606317}" type="presOf" srcId="{C4144F43-C277-4623-BBBC-E0BD39C5E544}" destId="{D6720AA6-AEE3-48FC-A535-616D4C660342}" srcOrd="1" destOrd="0" presId="urn:microsoft.com/office/officeart/2005/8/layout/process5"/>
    <dgm:cxn modelId="{276C0EB6-3866-4E45-B716-9BF4F39BF6D1}" type="presOf" srcId="{536F3C3A-7AD8-4CAA-A833-9309B3F6B83B}" destId="{1384EF0C-BDA8-4497-A881-D7208C4B337E}" srcOrd="0" destOrd="0" presId="urn:microsoft.com/office/officeart/2005/8/layout/process5"/>
    <dgm:cxn modelId="{87560DCC-64E2-42EE-A337-48CF56C22B13}" type="presOf" srcId="{52BB4C5B-7BE3-4381-8836-711F5672F644}" destId="{8BE4A493-9A6F-4B92-AF70-600DCC57195C}" srcOrd="0" destOrd="0" presId="urn:microsoft.com/office/officeart/2005/8/layout/process5"/>
    <dgm:cxn modelId="{29B1CDE3-CE97-44C7-AD13-3A6C46B68B1F}" type="presOf" srcId="{1D959058-C4C1-446E-93C5-9C441F6F567E}" destId="{64161D8A-DCEF-47FF-BB91-03931210DC0F}" srcOrd="0" destOrd="0" presId="urn:microsoft.com/office/officeart/2005/8/layout/process5"/>
    <dgm:cxn modelId="{D6FEDBE4-45F5-4F9E-9EAD-7E68985DEDDE}" srcId="{766A0E40-067F-4962-93A6-0EAF45641F34}" destId="{3F7FCA6B-54FD-422A-B6D8-8640C80EA5F7}" srcOrd="3" destOrd="0" parTransId="{68FE4457-47B2-4163-B58F-5BE61FA50A73}" sibTransId="{0C50C1EF-E88D-4461-B6A7-DCC539A97023}"/>
    <dgm:cxn modelId="{61882BED-74C2-49C4-AD68-EE6D03ABEECE}" type="presOf" srcId="{5FC7256B-B8E6-4B6C-B145-1B0BE26A6813}" destId="{B6FD6269-E9BC-4B9B-8F34-05A05C1EFBFC}" srcOrd="0" destOrd="0" presId="urn:microsoft.com/office/officeart/2005/8/layout/process5"/>
    <dgm:cxn modelId="{955E41ED-28A2-4A48-BF7B-3655EE392465}" srcId="{766A0E40-067F-4962-93A6-0EAF45641F34}" destId="{5FC7256B-B8E6-4B6C-B145-1B0BE26A6813}" srcOrd="4" destOrd="0" parTransId="{1963E396-65AF-4678-BA32-2AE379863E65}" sibTransId="{52BB4C5B-7BE3-4381-8836-711F5672F644}"/>
    <dgm:cxn modelId="{71ECE8F0-1617-4964-8B64-B181FECE4049}" type="presOf" srcId="{0C50C1EF-E88D-4461-B6A7-DCC539A97023}" destId="{B16B3B4A-7840-420B-BEE4-7713DD068243}" srcOrd="0" destOrd="0" presId="urn:microsoft.com/office/officeart/2005/8/layout/process5"/>
    <dgm:cxn modelId="{E2C173F6-3729-4C32-B1B1-DE496CEE6902}" type="presOf" srcId="{0C50C1EF-E88D-4461-B6A7-DCC539A97023}" destId="{9303F1C4-68F2-4F95-AE81-C4D32BB99867}" srcOrd="1" destOrd="0" presId="urn:microsoft.com/office/officeart/2005/8/layout/process5"/>
    <dgm:cxn modelId="{FDEA1CFD-E18C-4C61-8046-308C48CE3030}" type="presOf" srcId="{3F7FCA6B-54FD-422A-B6D8-8640C80EA5F7}" destId="{B0E79E7B-C466-42FC-A5FC-C266DC558D7C}" srcOrd="0" destOrd="0" presId="urn:microsoft.com/office/officeart/2005/8/layout/process5"/>
    <dgm:cxn modelId="{6D4F0095-618C-4DDF-BF5C-84C0DB4BBCA3}" type="presParOf" srcId="{E066EFA9-ADD7-4CE5-9C10-5814BB87F7E5}" destId="{F5B45C25-D1BF-4474-A3EA-4472223B8D2F}" srcOrd="0" destOrd="0" presId="urn:microsoft.com/office/officeart/2005/8/layout/process5"/>
    <dgm:cxn modelId="{5E54897B-51B0-4A8C-A3D7-15556A703111}" type="presParOf" srcId="{E066EFA9-ADD7-4CE5-9C10-5814BB87F7E5}" destId="{1384EF0C-BDA8-4497-A881-D7208C4B337E}" srcOrd="1" destOrd="0" presId="urn:microsoft.com/office/officeart/2005/8/layout/process5"/>
    <dgm:cxn modelId="{DF72C1B0-DB85-4174-8D27-A9E9F1396C12}" type="presParOf" srcId="{1384EF0C-BDA8-4497-A881-D7208C4B337E}" destId="{42140614-79A3-4C83-A780-B85400BB5F01}" srcOrd="0" destOrd="0" presId="urn:microsoft.com/office/officeart/2005/8/layout/process5"/>
    <dgm:cxn modelId="{D6656EA4-BA1A-475E-A59C-71AFCC2CA988}" type="presParOf" srcId="{E066EFA9-ADD7-4CE5-9C10-5814BB87F7E5}" destId="{5DA4520E-563D-4822-92AC-81FB71B61A3E}" srcOrd="2" destOrd="0" presId="urn:microsoft.com/office/officeart/2005/8/layout/process5"/>
    <dgm:cxn modelId="{1C149908-91E8-4C7B-92CE-5B106AA170F6}" type="presParOf" srcId="{E066EFA9-ADD7-4CE5-9C10-5814BB87F7E5}" destId="{17DDA339-A177-40B3-974D-A32E464DE49B}" srcOrd="3" destOrd="0" presId="urn:microsoft.com/office/officeart/2005/8/layout/process5"/>
    <dgm:cxn modelId="{51B78153-D83B-4F9D-8BB6-99B1B9DD990B}" type="presParOf" srcId="{17DDA339-A177-40B3-974D-A32E464DE49B}" destId="{D6720AA6-AEE3-48FC-A535-616D4C660342}" srcOrd="0" destOrd="0" presId="urn:microsoft.com/office/officeart/2005/8/layout/process5"/>
    <dgm:cxn modelId="{3DA5A63A-01E5-40A2-86F2-ED82623D6E31}" type="presParOf" srcId="{E066EFA9-ADD7-4CE5-9C10-5814BB87F7E5}" destId="{AC7E88DB-602B-4475-9966-262FAE79BD4C}" srcOrd="4" destOrd="0" presId="urn:microsoft.com/office/officeart/2005/8/layout/process5"/>
    <dgm:cxn modelId="{18FE04C0-1387-4853-9A6C-12F82EA283E5}" type="presParOf" srcId="{E066EFA9-ADD7-4CE5-9C10-5814BB87F7E5}" destId="{64161D8A-DCEF-47FF-BB91-03931210DC0F}" srcOrd="5" destOrd="0" presId="urn:microsoft.com/office/officeart/2005/8/layout/process5"/>
    <dgm:cxn modelId="{A85D61B3-1C7F-49EC-B9F7-F86F9649CC85}" type="presParOf" srcId="{64161D8A-DCEF-47FF-BB91-03931210DC0F}" destId="{7AB456B9-B076-44B8-8CE6-480FBDCD69EF}" srcOrd="0" destOrd="0" presId="urn:microsoft.com/office/officeart/2005/8/layout/process5"/>
    <dgm:cxn modelId="{04BB919D-7ED4-408C-A7CD-1C9C5ECC4186}" type="presParOf" srcId="{E066EFA9-ADD7-4CE5-9C10-5814BB87F7E5}" destId="{B0E79E7B-C466-42FC-A5FC-C266DC558D7C}" srcOrd="6" destOrd="0" presId="urn:microsoft.com/office/officeart/2005/8/layout/process5"/>
    <dgm:cxn modelId="{70D1F41E-E8C3-426E-8F80-2902A0B3BD3F}" type="presParOf" srcId="{E066EFA9-ADD7-4CE5-9C10-5814BB87F7E5}" destId="{B16B3B4A-7840-420B-BEE4-7713DD068243}" srcOrd="7" destOrd="0" presId="urn:microsoft.com/office/officeart/2005/8/layout/process5"/>
    <dgm:cxn modelId="{CCE5E6F2-13E9-444E-A9AA-4E0076FA5B9C}" type="presParOf" srcId="{B16B3B4A-7840-420B-BEE4-7713DD068243}" destId="{9303F1C4-68F2-4F95-AE81-C4D32BB99867}" srcOrd="0" destOrd="0" presId="urn:microsoft.com/office/officeart/2005/8/layout/process5"/>
    <dgm:cxn modelId="{AC335181-90F1-4A4D-AE11-C3B97A4130D8}" type="presParOf" srcId="{E066EFA9-ADD7-4CE5-9C10-5814BB87F7E5}" destId="{B6FD6269-E9BC-4B9B-8F34-05A05C1EFBFC}" srcOrd="8" destOrd="0" presId="urn:microsoft.com/office/officeart/2005/8/layout/process5"/>
    <dgm:cxn modelId="{245BBF10-F366-4DC7-8002-557D52DDD496}" type="presParOf" srcId="{E066EFA9-ADD7-4CE5-9C10-5814BB87F7E5}" destId="{8BE4A493-9A6F-4B92-AF70-600DCC57195C}" srcOrd="9" destOrd="0" presId="urn:microsoft.com/office/officeart/2005/8/layout/process5"/>
    <dgm:cxn modelId="{9D0A050F-3CD4-4094-AB78-0720D406E29A}" type="presParOf" srcId="{8BE4A493-9A6F-4B92-AF70-600DCC57195C}" destId="{A9A0980A-FFEC-4687-A933-65C10E8BC8EB}" srcOrd="0" destOrd="0" presId="urn:microsoft.com/office/officeart/2005/8/layout/process5"/>
    <dgm:cxn modelId="{C5EC4185-E42E-43D9-8A2F-60919802FC02}" type="presParOf" srcId="{E066EFA9-ADD7-4CE5-9C10-5814BB87F7E5}" destId="{316164DA-BE6A-434A-8343-D62D782C89CC}"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69D09ED-DA12-4494-9400-4113DC5341E5}" type="doc">
      <dgm:prSet loTypeId="urn:microsoft.com/office/officeart/2005/8/layout/radial3" loCatId="relationship" qsTypeId="urn:microsoft.com/office/officeart/2005/8/quickstyle/simple1" qsCatId="simple" csTypeId="urn:microsoft.com/office/officeart/2005/8/colors/colorful4" csCatId="colorful" phldr="1"/>
      <dgm:spPr/>
      <dgm:t>
        <a:bodyPr/>
        <a:lstStyle/>
        <a:p>
          <a:endParaRPr lang="es-ES"/>
        </a:p>
      </dgm:t>
    </dgm:pt>
    <dgm:pt modelId="{199840B3-E892-4D07-B848-983FE6319628}">
      <dgm:prSet custT="1"/>
      <dgm:spPr/>
      <dgm:t>
        <a:bodyPr/>
        <a:lstStyle/>
        <a:p>
          <a:pPr rtl="0"/>
          <a:r>
            <a:rPr lang="es-ES" sz="1100" dirty="0"/>
            <a:t>Estrategia</a:t>
          </a:r>
          <a:endParaRPr lang="es-CO" sz="1100" dirty="0"/>
        </a:p>
      </dgm:t>
    </dgm:pt>
    <dgm:pt modelId="{8E64D26A-C815-487A-98F6-F005153078E7}" type="parTrans" cxnId="{F5ABE7B8-4FA4-40A2-B97F-B4A4E4D819AB}">
      <dgm:prSet/>
      <dgm:spPr/>
      <dgm:t>
        <a:bodyPr/>
        <a:lstStyle/>
        <a:p>
          <a:endParaRPr lang="es-ES" sz="2000"/>
        </a:p>
      </dgm:t>
    </dgm:pt>
    <dgm:pt modelId="{B670B8B1-7647-4AD3-8CFB-0BDAC14F7A0B}" type="sibTrans" cxnId="{F5ABE7B8-4FA4-40A2-B97F-B4A4E4D819AB}">
      <dgm:prSet/>
      <dgm:spPr/>
      <dgm:t>
        <a:bodyPr/>
        <a:lstStyle/>
        <a:p>
          <a:endParaRPr lang="es-ES" sz="2000"/>
        </a:p>
      </dgm:t>
    </dgm:pt>
    <dgm:pt modelId="{2A4387AE-BFD4-4D48-B31A-5BADCEAFA799}">
      <dgm:prSet custT="1"/>
      <dgm:spPr/>
      <dgm:t>
        <a:bodyPr/>
        <a:lstStyle/>
        <a:p>
          <a:pPr rtl="0"/>
          <a:r>
            <a:rPr lang="es-ES" sz="1100" dirty="0"/>
            <a:t>Procesos</a:t>
          </a:r>
          <a:endParaRPr lang="es-CO" sz="1100" dirty="0"/>
        </a:p>
      </dgm:t>
    </dgm:pt>
    <dgm:pt modelId="{6BCFF8BA-3702-4901-B90A-0CE595AEB139}" type="parTrans" cxnId="{2B1342B8-E349-4D4B-83F3-8A3A47DE33F3}">
      <dgm:prSet/>
      <dgm:spPr/>
      <dgm:t>
        <a:bodyPr/>
        <a:lstStyle/>
        <a:p>
          <a:endParaRPr lang="es-ES" sz="2000"/>
        </a:p>
      </dgm:t>
    </dgm:pt>
    <dgm:pt modelId="{63B6224D-2CB3-41A4-B979-EC73798B8388}" type="sibTrans" cxnId="{2B1342B8-E349-4D4B-83F3-8A3A47DE33F3}">
      <dgm:prSet/>
      <dgm:spPr/>
      <dgm:t>
        <a:bodyPr/>
        <a:lstStyle/>
        <a:p>
          <a:endParaRPr lang="es-ES" sz="2000"/>
        </a:p>
      </dgm:t>
    </dgm:pt>
    <dgm:pt modelId="{6A3A7390-750B-4915-980F-C399D63891B8}">
      <dgm:prSet custT="1"/>
      <dgm:spPr/>
      <dgm:t>
        <a:bodyPr/>
        <a:lstStyle/>
        <a:p>
          <a:pPr rtl="0"/>
          <a:r>
            <a:rPr lang="es-ES" sz="1100" dirty="0"/>
            <a:t>Estructuras organizacionales</a:t>
          </a:r>
          <a:endParaRPr lang="es-CO" sz="1100" dirty="0"/>
        </a:p>
      </dgm:t>
    </dgm:pt>
    <dgm:pt modelId="{23DA8F17-6405-4B0D-A57A-2F8264A9C146}" type="parTrans" cxnId="{3ECEDC22-83BA-4636-A7D1-CD58951A2F0D}">
      <dgm:prSet/>
      <dgm:spPr/>
      <dgm:t>
        <a:bodyPr/>
        <a:lstStyle/>
        <a:p>
          <a:endParaRPr lang="es-ES" sz="2000"/>
        </a:p>
      </dgm:t>
    </dgm:pt>
    <dgm:pt modelId="{C31780DB-BBC5-41F6-BA0D-1CB532B9E0C5}" type="sibTrans" cxnId="{3ECEDC22-83BA-4636-A7D1-CD58951A2F0D}">
      <dgm:prSet/>
      <dgm:spPr/>
      <dgm:t>
        <a:bodyPr/>
        <a:lstStyle/>
        <a:p>
          <a:endParaRPr lang="es-ES" sz="2000"/>
        </a:p>
      </dgm:t>
    </dgm:pt>
    <dgm:pt modelId="{524A62E9-D097-4580-8235-A59FC75B1BE2}">
      <dgm:prSet custT="1"/>
      <dgm:spPr/>
      <dgm:t>
        <a:bodyPr/>
        <a:lstStyle/>
        <a:p>
          <a:pPr rtl="0"/>
          <a:r>
            <a:rPr lang="es-ES" sz="1100" dirty="0"/>
            <a:t>Flujos de información </a:t>
          </a:r>
          <a:endParaRPr lang="es-CO" sz="1100" dirty="0"/>
        </a:p>
      </dgm:t>
    </dgm:pt>
    <dgm:pt modelId="{DA0217F4-7A5D-456F-AB4A-6BEFC44DE68E}" type="parTrans" cxnId="{FFE4767B-F0CE-4FD9-98D7-F12D5C6DECF9}">
      <dgm:prSet/>
      <dgm:spPr/>
      <dgm:t>
        <a:bodyPr/>
        <a:lstStyle/>
        <a:p>
          <a:endParaRPr lang="es-ES" sz="2000"/>
        </a:p>
      </dgm:t>
    </dgm:pt>
    <dgm:pt modelId="{59451E23-A1AA-4023-982D-3C615BDE7086}" type="sibTrans" cxnId="{FFE4767B-F0CE-4FD9-98D7-F12D5C6DECF9}">
      <dgm:prSet/>
      <dgm:spPr/>
      <dgm:t>
        <a:bodyPr/>
        <a:lstStyle/>
        <a:p>
          <a:endParaRPr lang="es-ES" sz="2000"/>
        </a:p>
      </dgm:t>
    </dgm:pt>
    <dgm:pt modelId="{D068BEF0-247B-4493-9B70-F02F0DFB1006}">
      <dgm:prSet custT="1"/>
      <dgm:spPr/>
      <dgm:t>
        <a:bodyPr/>
        <a:lstStyle/>
        <a:p>
          <a:pPr rtl="0"/>
          <a:r>
            <a:rPr lang="es-ES" sz="1100" dirty="0"/>
            <a:t>Sistemas de TI</a:t>
          </a:r>
          <a:endParaRPr lang="es-CO" sz="1100" dirty="0"/>
        </a:p>
      </dgm:t>
    </dgm:pt>
    <dgm:pt modelId="{63A15642-DED4-4A3D-9FEC-1AE23E3FFE2C}" type="parTrans" cxnId="{DC497DAF-D9C4-4966-BCB2-A129315B955F}">
      <dgm:prSet/>
      <dgm:spPr/>
      <dgm:t>
        <a:bodyPr/>
        <a:lstStyle/>
        <a:p>
          <a:endParaRPr lang="es-ES" sz="2000"/>
        </a:p>
      </dgm:t>
    </dgm:pt>
    <dgm:pt modelId="{1BBD2F58-6244-4065-8F83-855839997857}" type="sibTrans" cxnId="{DC497DAF-D9C4-4966-BCB2-A129315B955F}">
      <dgm:prSet/>
      <dgm:spPr/>
      <dgm:t>
        <a:bodyPr/>
        <a:lstStyle/>
        <a:p>
          <a:endParaRPr lang="es-ES" sz="2000"/>
        </a:p>
      </dgm:t>
    </dgm:pt>
    <dgm:pt modelId="{3014DAA6-0EA0-4C34-B31A-FBB0D2F94A27}">
      <dgm:prSet custT="1"/>
      <dgm:spPr/>
      <dgm:t>
        <a:bodyPr/>
        <a:lstStyle/>
        <a:p>
          <a:pPr rtl="0"/>
          <a:r>
            <a:rPr lang="es-ES" sz="1100" dirty="0"/>
            <a:t>Infraestructuras técnicas y físicas</a:t>
          </a:r>
          <a:endParaRPr lang="es-CO" sz="1100" dirty="0"/>
        </a:p>
      </dgm:t>
    </dgm:pt>
    <dgm:pt modelId="{823C2F84-633B-4533-81E4-E4ECC55E1799}" type="parTrans" cxnId="{629FA694-6981-4C06-94D7-6AD73DED100F}">
      <dgm:prSet/>
      <dgm:spPr/>
      <dgm:t>
        <a:bodyPr/>
        <a:lstStyle/>
        <a:p>
          <a:endParaRPr lang="es-ES" sz="2000"/>
        </a:p>
      </dgm:t>
    </dgm:pt>
    <dgm:pt modelId="{A71F394F-D900-4A38-95F3-82D2766483A4}" type="sibTrans" cxnId="{629FA694-6981-4C06-94D7-6AD73DED100F}">
      <dgm:prSet/>
      <dgm:spPr/>
      <dgm:t>
        <a:bodyPr/>
        <a:lstStyle/>
        <a:p>
          <a:endParaRPr lang="es-ES" sz="2000"/>
        </a:p>
      </dgm:t>
    </dgm:pt>
    <dgm:pt modelId="{824AF668-46D1-4E47-8498-E1C797258F87}">
      <dgm:prSet custT="1"/>
      <dgm:spPr/>
      <dgm:t>
        <a:bodyPr/>
        <a:lstStyle/>
        <a:p>
          <a:pPr rtl="0"/>
          <a:r>
            <a:rPr lang="es-ES" sz="2000" b="1" dirty="0"/>
            <a:t>Arquitectura Empresarial</a:t>
          </a:r>
          <a:endParaRPr lang="es-CO" sz="2000" b="1" dirty="0"/>
        </a:p>
      </dgm:t>
    </dgm:pt>
    <dgm:pt modelId="{18E4AAA2-F27B-4DAD-B1E5-C1A8BF9BE61F}" type="parTrans" cxnId="{1B1FBC6B-5651-49B5-95C7-27D80C3C5B28}">
      <dgm:prSet/>
      <dgm:spPr/>
      <dgm:t>
        <a:bodyPr/>
        <a:lstStyle/>
        <a:p>
          <a:endParaRPr lang="es-ES" sz="2000"/>
        </a:p>
      </dgm:t>
    </dgm:pt>
    <dgm:pt modelId="{71B0C369-F7CA-450C-AA6D-B4CBE7CF8E3C}" type="sibTrans" cxnId="{1B1FBC6B-5651-49B5-95C7-27D80C3C5B28}">
      <dgm:prSet/>
      <dgm:spPr/>
      <dgm:t>
        <a:bodyPr/>
        <a:lstStyle/>
        <a:p>
          <a:endParaRPr lang="es-ES" sz="2000"/>
        </a:p>
      </dgm:t>
    </dgm:pt>
    <dgm:pt modelId="{6744F4BC-F726-4148-8CAC-16F185CD4DF0}" type="pres">
      <dgm:prSet presAssocID="{069D09ED-DA12-4494-9400-4113DC5341E5}" presName="composite" presStyleCnt="0">
        <dgm:presLayoutVars>
          <dgm:chMax val="1"/>
          <dgm:dir/>
          <dgm:resizeHandles val="exact"/>
        </dgm:presLayoutVars>
      </dgm:prSet>
      <dgm:spPr/>
    </dgm:pt>
    <dgm:pt modelId="{B66BA912-57DD-47F0-B2D6-6F07406EB1EF}" type="pres">
      <dgm:prSet presAssocID="{069D09ED-DA12-4494-9400-4113DC5341E5}" presName="radial" presStyleCnt="0">
        <dgm:presLayoutVars>
          <dgm:animLvl val="ctr"/>
        </dgm:presLayoutVars>
      </dgm:prSet>
      <dgm:spPr/>
    </dgm:pt>
    <dgm:pt modelId="{005FD589-9A5D-4322-9D7B-6184D8369E0C}" type="pres">
      <dgm:prSet presAssocID="{824AF668-46D1-4E47-8498-E1C797258F87}" presName="centerShape" presStyleLbl="vennNode1" presStyleIdx="0" presStyleCnt="7"/>
      <dgm:spPr/>
    </dgm:pt>
    <dgm:pt modelId="{E9E03A62-AD9D-4227-8477-34CDB5E94432}" type="pres">
      <dgm:prSet presAssocID="{199840B3-E892-4D07-B848-983FE6319628}" presName="node" presStyleLbl="vennNode1" presStyleIdx="1" presStyleCnt="7" custScaleX="153333" custScaleY="124220">
        <dgm:presLayoutVars>
          <dgm:bulletEnabled val="1"/>
        </dgm:presLayoutVars>
      </dgm:prSet>
      <dgm:spPr/>
    </dgm:pt>
    <dgm:pt modelId="{5F0EAA14-9C64-4B3B-8D56-57494B7D873D}" type="pres">
      <dgm:prSet presAssocID="{2A4387AE-BFD4-4D48-B31A-5BADCEAFA799}" presName="node" presStyleLbl="vennNode1" presStyleIdx="2" presStyleCnt="7" custScaleX="153333" custScaleY="124220">
        <dgm:presLayoutVars>
          <dgm:bulletEnabled val="1"/>
        </dgm:presLayoutVars>
      </dgm:prSet>
      <dgm:spPr/>
    </dgm:pt>
    <dgm:pt modelId="{454A0B8D-2C4F-4C20-B264-43B4047890F0}" type="pres">
      <dgm:prSet presAssocID="{6A3A7390-750B-4915-980F-C399D63891B8}" presName="node" presStyleLbl="vennNode1" presStyleIdx="3" presStyleCnt="7" custScaleX="153333" custScaleY="124220">
        <dgm:presLayoutVars>
          <dgm:bulletEnabled val="1"/>
        </dgm:presLayoutVars>
      </dgm:prSet>
      <dgm:spPr/>
    </dgm:pt>
    <dgm:pt modelId="{D336F81E-3C76-446B-82E2-2B5DABC7CE8B}" type="pres">
      <dgm:prSet presAssocID="{524A62E9-D097-4580-8235-A59FC75B1BE2}" presName="node" presStyleLbl="vennNode1" presStyleIdx="4" presStyleCnt="7" custScaleX="153333" custScaleY="124220">
        <dgm:presLayoutVars>
          <dgm:bulletEnabled val="1"/>
        </dgm:presLayoutVars>
      </dgm:prSet>
      <dgm:spPr/>
    </dgm:pt>
    <dgm:pt modelId="{4113EA27-40AF-455F-BC8D-1BC3B5B36034}" type="pres">
      <dgm:prSet presAssocID="{D068BEF0-247B-4493-9B70-F02F0DFB1006}" presName="node" presStyleLbl="vennNode1" presStyleIdx="5" presStyleCnt="7" custScaleX="153333" custScaleY="124220">
        <dgm:presLayoutVars>
          <dgm:bulletEnabled val="1"/>
        </dgm:presLayoutVars>
      </dgm:prSet>
      <dgm:spPr/>
    </dgm:pt>
    <dgm:pt modelId="{57FBA2CA-5297-49DD-A1CC-98A0D3610F77}" type="pres">
      <dgm:prSet presAssocID="{3014DAA6-0EA0-4C34-B31A-FBB0D2F94A27}" presName="node" presStyleLbl="vennNode1" presStyleIdx="6" presStyleCnt="7" custScaleX="153333" custScaleY="124220">
        <dgm:presLayoutVars>
          <dgm:bulletEnabled val="1"/>
        </dgm:presLayoutVars>
      </dgm:prSet>
      <dgm:spPr/>
    </dgm:pt>
  </dgm:ptLst>
  <dgm:cxnLst>
    <dgm:cxn modelId="{3ECEDC22-83BA-4636-A7D1-CD58951A2F0D}" srcId="{824AF668-46D1-4E47-8498-E1C797258F87}" destId="{6A3A7390-750B-4915-980F-C399D63891B8}" srcOrd="2" destOrd="0" parTransId="{23DA8F17-6405-4B0D-A57A-2F8264A9C146}" sibTransId="{C31780DB-BBC5-41F6-BA0D-1CB532B9E0C5}"/>
    <dgm:cxn modelId="{4B953C3B-2041-4F0C-A188-0F88F25EA095}" type="presOf" srcId="{069D09ED-DA12-4494-9400-4113DC5341E5}" destId="{6744F4BC-F726-4148-8CAC-16F185CD4DF0}" srcOrd="0" destOrd="0" presId="urn:microsoft.com/office/officeart/2005/8/layout/radial3"/>
    <dgm:cxn modelId="{162B5D60-38CB-40B3-A6F7-2C39CAEC958E}" type="presOf" srcId="{D068BEF0-247B-4493-9B70-F02F0DFB1006}" destId="{4113EA27-40AF-455F-BC8D-1BC3B5B36034}" srcOrd="0" destOrd="0" presId="urn:microsoft.com/office/officeart/2005/8/layout/radial3"/>
    <dgm:cxn modelId="{76E6EB61-8C33-42C0-BC1F-EF41471B209F}" type="presOf" srcId="{824AF668-46D1-4E47-8498-E1C797258F87}" destId="{005FD589-9A5D-4322-9D7B-6184D8369E0C}" srcOrd="0" destOrd="0" presId="urn:microsoft.com/office/officeart/2005/8/layout/radial3"/>
    <dgm:cxn modelId="{1B1FBC6B-5651-49B5-95C7-27D80C3C5B28}" srcId="{069D09ED-DA12-4494-9400-4113DC5341E5}" destId="{824AF668-46D1-4E47-8498-E1C797258F87}" srcOrd="0" destOrd="0" parTransId="{18E4AAA2-F27B-4DAD-B1E5-C1A8BF9BE61F}" sibTransId="{71B0C369-F7CA-450C-AA6D-B4CBE7CF8E3C}"/>
    <dgm:cxn modelId="{D3D98351-CB35-4064-8D69-6D616A685740}" type="presOf" srcId="{3014DAA6-0EA0-4C34-B31A-FBB0D2F94A27}" destId="{57FBA2CA-5297-49DD-A1CC-98A0D3610F77}" srcOrd="0" destOrd="0" presId="urn:microsoft.com/office/officeart/2005/8/layout/radial3"/>
    <dgm:cxn modelId="{FFE4767B-F0CE-4FD9-98D7-F12D5C6DECF9}" srcId="{824AF668-46D1-4E47-8498-E1C797258F87}" destId="{524A62E9-D097-4580-8235-A59FC75B1BE2}" srcOrd="3" destOrd="0" parTransId="{DA0217F4-7A5D-456F-AB4A-6BEFC44DE68E}" sibTransId="{59451E23-A1AA-4023-982D-3C615BDE7086}"/>
    <dgm:cxn modelId="{629FA694-6981-4C06-94D7-6AD73DED100F}" srcId="{824AF668-46D1-4E47-8498-E1C797258F87}" destId="{3014DAA6-0EA0-4C34-B31A-FBB0D2F94A27}" srcOrd="5" destOrd="0" parTransId="{823C2F84-633B-4533-81E4-E4ECC55E1799}" sibTransId="{A71F394F-D900-4A38-95F3-82D2766483A4}"/>
    <dgm:cxn modelId="{9916D6A0-CB2D-4420-82A3-BAB77CD7A1BA}" type="presOf" srcId="{6A3A7390-750B-4915-980F-C399D63891B8}" destId="{454A0B8D-2C4F-4C20-B264-43B4047890F0}" srcOrd="0" destOrd="0" presId="urn:microsoft.com/office/officeart/2005/8/layout/radial3"/>
    <dgm:cxn modelId="{DC497DAF-D9C4-4966-BCB2-A129315B955F}" srcId="{824AF668-46D1-4E47-8498-E1C797258F87}" destId="{D068BEF0-247B-4493-9B70-F02F0DFB1006}" srcOrd="4" destOrd="0" parTransId="{63A15642-DED4-4A3D-9FEC-1AE23E3FFE2C}" sibTransId="{1BBD2F58-6244-4065-8F83-855839997857}"/>
    <dgm:cxn modelId="{2B1342B8-E349-4D4B-83F3-8A3A47DE33F3}" srcId="{824AF668-46D1-4E47-8498-E1C797258F87}" destId="{2A4387AE-BFD4-4D48-B31A-5BADCEAFA799}" srcOrd="1" destOrd="0" parTransId="{6BCFF8BA-3702-4901-B90A-0CE595AEB139}" sibTransId="{63B6224D-2CB3-41A4-B979-EC73798B8388}"/>
    <dgm:cxn modelId="{F5ABE7B8-4FA4-40A2-B97F-B4A4E4D819AB}" srcId="{824AF668-46D1-4E47-8498-E1C797258F87}" destId="{199840B3-E892-4D07-B848-983FE6319628}" srcOrd="0" destOrd="0" parTransId="{8E64D26A-C815-487A-98F6-F005153078E7}" sibTransId="{B670B8B1-7647-4AD3-8CFB-0BDAC14F7A0B}"/>
    <dgm:cxn modelId="{E14E88B9-9B12-4221-AD3D-18D4F21DD00E}" type="presOf" srcId="{2A4387AE-BFD4-4D48-B31A-5BADCEAFA799}" destId="{5F0EAA14-9C64-4B3B-8D56-57494B7D873D}" srcOrd="0" destOrd="0" presId="urn:microsoft.com/office/officeart/2005/8/layout/radial3"/>
    <dgm:cxn modelId="{C76147E0-2624-4A36-90AE-719BE891613C}" type="presOf" srcId="{199840B3-E892-4D07-B848-983FE6319628}" destId="{E9E03A62-AD9D-4227-8477-34CDB5E94432}" srcOrd="0" destOrd="0" presId="urn:microsoft.com/office/officeart/2005/8/layout/radial3"/>
    <dgm:cxn modelId="{40BAF7FC-44C4-494B-B8B4-8E6350AB1FF4}" type="presOf" srcId="{524A62E9-D097-4580-8235-A59FC75B1BE2}" destId="{D336F81E-3C76-446B-82E2-2B5DABC7CE8B}" srcOrd="0" destOrd="0" presId="urn:microsoft.com/office/officeart/2005/8/layout/radial3"/>
    <dgm:cxn modelId="{B0487310-6430-490B-82B7-99792B983E73}" type="presParOf" srcId="{6744F4BC-F726-4148-8CAC-16F185CD4DF0}" destId="{B66BA912-57DD-47F0-B2D6-6F07406EB1EF}" srcOrd="0" destOrd="0" presId="urn:microsoft.com/office/officeart/2005/8/layout/radial3"/>
    <dgm:cxn modelId="{46B4921C-7280-4118-803A-4F49D9503609}" type="presParOf" srcId="{B66BA912-57DD-47F0-B2D6-6F07406EB1EF}" destId="{005FD589-9A5D-4322-9D7B-6184D8369E0C}" srcOrd="0" destOrd="0" presId="urn:microsoft.com/office/officeart/2005/8/layout/radial3"/>
    <dgm:cxn modelId="{898AE75C-C549-4E12-8C7B-0428C6686B7B}" type="presParOf" srcId="{B66BA912-57DD-47F0-B2D6-6F07406EB1EF}" destId="{E9E03A62-AD9D-4227-8477-34CDB5E94432}" srcOrd="1" destOrd="0" presId="urn:microsoft.com/office/officeart/2005/8/layout/radial3"/>
    <dgm:cxn modelId="{82E17371-6092-41BD-BD84-D25593797334}" type="presParOf" srcId="{B66BA912-57DD-47F0-B2D6-6F07406EB1EF}" destId="{5F0EAA14-9C64-4B3B-8D56-57494B7D873D}" srcOrd="2" destOrd="0" presId="urn:microsoft.com/office/officeart/2005/8/layout/radial3"/>
    <dgm:cxn modelId="{76B714B4-0B3A-4C71-AA33-0E8B2FCD824D}" type="presParOf" srcId="{B66BA912-57DD-47F0-B2D6-6F07406EB1EF}" destId="{454A0B8D-2C4F-4C20-B264-43B4047890F0}" srcOrd="3" destOrd="0" presId="urn:microsoft.com/office/officeart/2005/8/layout/radial3"/>
    <dgm:cxn modelId="{C9454527-4388-451C-BCE4-1E845A42DA97}" type="presParOf" srcId="{B66BA912-57DD-47F0-B2D6-6F07406EB1EF}" destId="{D336F81E-3C76-446B-82E2-2B5DABC7CE8B}" srcOrd="4" destOrd="0" presId="urn:microsoft.com/office/officeart/2005/8/layout/radial3"/>
    <dgm:cxn modelId="{069F92F3-1C68-4F24-8C6B-6BB2BC54FDF0}" type="presParOf" srcId="{B66BA912-57DD-47F0-B2D6-6F07406EB1EF}" destId="{4113EA27-40AF-455F-BC8D-1BC3B5B36034}" srcOrd="5" destOrd="0" presId="urn:microsoft.com/office/officeart/2005/8/layout/radial3"/>
    <dgm:cxn modelId="{02535A6F-72EA-4F09-949C-DC8FAB7E5479}" type="presParOf" srcId="{B66BA912-57DD-47F0-B2D6-6F07406EB1EF}" destId="{57FBA2CA-5297-49DD-A1CC-98A0D3610F77}" srcOrd="6"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43DB0-2798-486D-8802-360D9618EBC3}">
      <dsp:nvSpPr>
        <dsp:cNvPr id="0" name=""/>
        <dsp:cNvSpPr/>
      </dsp:nvSpPr>
      <dsp:spPr>
        <a:xfrm>
          <a:off x="0" y="494310"/>
          <a:ext cx="3867105" cy="1676250"/>
        </a:xfrm>
        <a:prstGeom prst="ellipse">
          <a:avLst/>
        </a:prstGeom>
        <a:solidFill>
          <a:schemeClr val="lt1">
            <a:hueOff val="0"/>
            <a:satOff val="0"/>
            <a:lumOff val="0"/>
            <a:alphaOff val="0"/>
          </a:schemeClr>
        </a:solidFill>
        <a:ln w="381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CO" sz="1600" kern="1200"/>
            <a:t>Diferentes áreas de la compañía dan diferentes respuestas a las mismas interrogantes?</a:t>
          </a:r>
        </a:p>
      </dsp:txBody>
      <dsp:txXfrm>
        <a:off x="566324" y="739791"/>
        <a:ext cx="2734457" cy="1185288"/>
      </dsp:txXfrm>
    </dsp:sp>
    <dsp:sp modelId="{F98E5E46-5464-452D-BFA7-FAA68B45A92B}">
      <dsp:nvSpPr>
        <dsp:cNvPr id="0" name=""/>
        <dsp:cNvSpPr/>
      </dsp:nvSpPr>
      <dsp:spPr>
        <a:xfrm>
          <a:off x="4253815" y="172304"/>
          <a:ext cx="3867105" cy="2320263"/>
        </a:xfrm>
        <a:prstGeom prst="ellipse">
          <a:avLst/>
        </a:prstGeom>
        <a:solidFill>
          <a:schemeClr val="lt1">
            <a:hueOff val="0"/>
            <a:satOff val="0"/>
            <a:lumOff val="0"/>
            <a:alphaOff val="0"/>
          </a:schemeClr>
        </a:solidFill>
        <a:ln w="381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CO" sz="1600" kern="1200" dirty="0"/>
            <a:t>Cumplir con los lineamientos y disposiciones de los entes reguladores demanda un gran esfuerzo e inversiones de infraestructura </a:t>
          </a:r>
        </a:p>
      </dsp:txBody>
      <dsp:txXfrm>
        <a:off x="4820139" y="512099"/>
        <a:ext cx="2734457" cy="1640673"/>
      </dsp:txXfrm>
    </dsp:sp>
    <dsp:sp modelId="{D39960B1-2D1E-446F-B9B8-8D96275FA4B8}">
      <dsp:nvSpPr>
        <dsp:cNvPr id="0" name=""/>
        <dsp:cNvSpPr/>
      </dsp:nvSpPr>
      <dsp:spPr>
        <a:xfrm>
          <a:off x="8507631" y="172304"/>
          <a:ext cx="3867105" cy="2320263"/>
        </a:xfrm>
        <a:prstGeom prst="ellipse">
          <a:avLst/>
        </a:prstGeom>
        <a:solidFill>
          <a:schemeClr val="lt1">
            <a:hueOff val="0"/>
            <a:satOff val="0"/>
            <a:lumOff val="0"/>
            <a:alphaOff val="0"/>
          </a:schemeClr>
        </a:solidFill>
        <a:ln w="381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CO" sz="1600" kern="1200"/>
            <a:t>No existe agilidad para cumplir con las estrategias del negocio. Cada iniciativa que se requiere implementar es “como iniciar desde cero” </a:t>
          </a:r>
        </a:p>
      </dsp:txBody>
      <dsp:txXfrm>
        <a:off x="9073955" y="512099"/>
        <a:ext cx="2734457" cy="1640673"/>
      </dsp:txXfrm>
    </dsp:sp>
    <dsp:sp modelId="{E53CB653-BB21-4821-845A-ECB26939CB57}">
      <dsp:nvSpPr>
        <dsp:cNvPr id="0" name=""/>
        <dsp:cNvSpPr/>
      </dsp:nvSpPr>
      <dsp:spPr>
        <a:xfrm>
          <a:off x="2126907" y="2879277"/>
          <a:ext cx="3867105" cy="2320263"/>
        </a:xfrm>
        <a:prstGeom prst="ellipse">
          <a:avLst/>
        </a:prstGeom>
        <a:solidFill>
          <a:schemeClr val="lt1">
            <a:hueOff val="0"/>
            <a:satOff val="0"/>
            <a:lumOff val="0"/>
            <a:alphaOff val="0"/>
          </a:schemeClr>
        </a:solidFill>
        <a:ln w="381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CO" sz="1600" kern="1200"/>
            <a:t>Las áreas de Tecnología se convierten en cuellos de botella </a:t>
          </a:r>
        </a:p>
      </dsp:txBody>
      <dsp:txXfrm>
        <a:off x="2693231" y="3219072"/>
        <a:ext cx="2734457" cy="1640673"/>
      </dsp:txXfrm>
    </dsp:sp>
    <dsp:sp modelId="{1F34AD2C-3907-4611-BE0C-6C45314860B3}">
      <dsp:nvSpPr>
        <dsp:cNvPr id="0" name=""/>
        <dsp:cNvSpPr/>
      </dsp:nvSpPr>
      <dsp:spPr>
        <a:xfrm>
          <a:off x="6380723" y="2879277"/>
          <a:ext cx="3867105" cy="2320263"/>
        </a:xfrm>
        <a:prstGeom prst="ellipse">
          <a:avLst/>
        </a:prstGeom>
        <a:solidFill>
          <a:schemeClr val="lt1">
            <a:hueOff val="0"/>
            <a:satOff val="0"/>
            <a:lumOff val="0"/>
            <a:alphaOff val="0"/>
          </a:schemeClr>
        </a:solidFill>
        <a:ln w="381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CO" sz="1600" kern="1200"/>
            <a:t>Existen diferentes procesos de negocio, cada uno con diferentes sistemas y realizando la misma actividad a lo largo de la empresa. </a:t>
          </a:r>
        </a:p>
      </dsp:txBody>
      <dsp:txXfrm>
        <a:off x="6947047" y="3219072"/>
        <a:ext cx="2734457" cy="1640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11822-874F-436D-AE6B-DB13D50F0BB3}">
      <dsp:nvSpPr>
        <dsp:cNvPr id="0" name=""/>
        <dsp:cNvSpPr/>
      </dsp:nvSpPr>
      <dsp:spPr>
        <a:xfrm>
          <a:off x="1671750" y="93860"/>
          <a:ext cx="3659924" cy="2195954"/>
        </a:xfrm>
        <a:prstGeom prst="ellipse">
          <a:avLst/>
        </a:prstGeom>
        <a:solidFill>
          <a:schemeClr val="lt1">
            <a:hueOff val="0"/>
            <a:satOff val="0"/>
            <a:lumOff val="0"/>
            <a:alphaOff val="0"/>
          </a:schemeClr>
        </a:solidFill>
        <a:ln w="381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CO" sz="1600" kern="1200" dirty="0"/>
            <a:t>La información para tomar decisiones clave de negocio no está disponible </a:t>
          </a:r>
        </a:p>
      </dsp:txBody>
      <dsp:txXfrm>
        <a:off x="2207733" y="415450"/>
        <a:ext cx="2587958" cy="1552774"/>
      </dsp:txXfrm>
    </dsp:sp>
    <dsp:sp modelId="{1AE4F4A0-CA58-422F-889E-AAD0F46CFE1E}">
      <dsp:nvSpPr>
        <dsp:cNvPr id="0" name=""/>
        <dsp:cNvSpPr/>
      </dsp:nvSpPr>
      <dsp:spPr>
        <a:xfrm>
          <a:off x="5882713" y="1323"/>
          <a:ext cx="4083085" cy="2195954"/>
        </a:xfrm>
        <a:prstGeom prst="ellipse">
          <a:avLst/>
        </a:prstGeom>
        <a:solidFill>
          <a:schemeClr val="lt1">
            <a:hueOff val="0"/>
            <a:satOff val="0"/>
            <a:lumOff val="0"/>
            <a:alphaOff val="0"/>
          </a:schemeClr>
        </a:solidFill>
        <a:ln w="381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CO" sz="1600" kern="1200" dirty="0"/>
            <a:t>Una buena parte del esfuerzo del trabajo de las personas se concentra en tomar información de algunos sistemas, procesarla, modificarla y luego ingresarla en otros sistemas </a:t>
          </a:r>
        </a:p>
      </dsp:txBody>
      <dsp:txXfrm>
        <a:off x="6480667" y="322913"/>
        <a:ext cx="2887177" cy="1552774"/>
      </dsp:txXfrm>
    </dsp:sp>
    <dsp:sp modelId="{B68EF340-7F68-47FF-A6B6-3B67C2AB4D11}">
      <dsp:nvSpPr>
        <dsp:cNvPr id="0" name=""/>
        <dsp:cNvSpPr/>
      </dsp:nvSpPr>
      <dsp:spPr>
        <a:xfrm>
          <a:off x="2123898" y="2564594"/>
          <a:ext cx="3659924" cy="2195954"/>
        </a:xfrm>
        <a:prstGeom prst="ellipse">
          <a:avLst/>
        </a:prstGeom>
        <a:solidFill>
          <a:schemeClr val="lt1">
            <a:hueOff val="0"/>
            <a:satOff val="0"/>
            <a:lumOff val="0"/>
            <a:alphaOff val="0"/>
          </a:schemeClr>
        </a:solidFill>
        <a:ln w="381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CO" sz="1600" kern="1200"/>
            <a:t>La Alta Gerencia sufre un desgaste analizando aspectos relacionados con las Tecnologías de Información </a:t>
          </a:r>
        </a:p>
      </dsp:txBody>
      <dsp:txXfrm>
        <a:off x="2659881" y="2886184"/>
        <a:ext cx="2587958" cy="1552774"/>
      </dsp:txXfrm>
    </dsp:sp>
    <dsp:sp modelId="{0C87264C-F620-4982-A36C-0D8808927960}">
      <dsp:nvSpPr>
        <dsp:cNvPr id="0" name=""/>
        <dsp:cNvSpPr/>
      </dsp:nvSpPr>
      <dsp:spPr>
        <a:xfrm>
          <a:off x="6094294" y="2563270"/>
          <a:ext cx="3659924" cy="2195954"/>
        </a:xfrm>
        <a:prstGeom prst="ellipse">
          <a:avLst/>
        </a:prstGeom>
        <a:solidFill>
          <a:schemeClr val="lt1">
            <a:hueOff val="0"/>
            <a:satOff val="0"/>
            <a:lumOff val="0"/>
            <a:alphaOff val="0"/>
          </a:schemeClr>
        </a:solidFill>
        <a:ln w="381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CO" sz="1600" kern="1200"/>
            <a:t>La Gerencia no sabe como obtener valor de las tecnologías de información</a:t>
          </a:r>
        </a:p>
      </dsp:txBody>
      <dsp:txXfrm>
        <a:off x="6630277" y="2884860"/>
        <a:ext cx="2587958" cy="15527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1386C-7860-461B-B9C4-FCB3B54F5D68}">
      <dsp:nvSpPr>
        <dsp:cNvPr id="0" name=""/>
        <dsp:cNvSpPr/>
      </dsp:nvSpPr>
      <dsp:spPr>
        <a:xfrm>
          <a:off x="4270" y="298695"/>
          <a:ext cx="1725872" cy="69034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err="1"/>
            <a:t>Zachman</a:t>
          </a:r>
          <a:endParaRPr lang="es-ES" sz="1600" kern="1200" dirty="0"/>
        </a:p>
      </dsp:txBody>
      <dsp:txXfrm>
        <a:off x="4270" y="298695"/>
        <a:ext cx="1725872" cy="690348"/>
      </dsp:txXfrm>
    </dsp:sp>
    <dsp:sp modelId="{5F99AE9C-A0CB-4E16-8493-6F008DF80C34}">
      <dsp:nvSpPr>
        <dsp:cNvPr id="0" name=""/>
        <dsp:cNvSpPr/>
      </dsp:nvSpPr>
      <dsp:spPr>
        <a:xfrm>
          <a:off x="4270" y="989044"/>
          <a:ext cx="1725872"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Propietario: </a:t>
          </a:r>
          <a:r>
            <a:rPr lang="es-ES" sz="1600" kern="1200" dirty="0" err="1"/>
            <a:t>Zachman</a:t>
          </a:r>
          <a:r>
            <a:rPr lang="es-ES" sz="1600" kern="1200" dirty="0"/>
            <a:t> </a:t>
          </a:r>
          <a:r>
            <a:rPr lang="es-ES" sz="1600" kern="1200" dirty="0" err="1"/>
            <a:t>Institute</a:t>
          </a:r>
          <a:endParaRPr lang="es-ES" sz="1600" kern="1200" dirty="0"/>
        </a:p>
        <a:p>
          <a:pPr marL="171450" lvl="1" indent="-171450" algn="l" defTabSz="711200">
            <a:lnSpc>
              <a:spcPct val="90000"/>
            </a:lnSpc>
            <a:spcBef>
              <a:spcPct val="0"/>
            </a:spcBef>
            <a:spcAft>
              <a:spcPct val="15000"/>
            </a:spcAft>
            <a:buChar char="•"/>
          </a:pPr>
          <a:r>
            <a:rPr lang="es-ES" sz="1600" kern="1200" dirty="0"/>
            <a:t>1era Versión: 1987</a:t>
          </a:r>
        </a:p>
        <a:p>
          <a:pPr marL="171450" lvl="1" indent="-171450" algn="l" defTabSz="711200">
            <a:lnSpc>
              <a:spcPct val="90000"/>
            </a:lnSpc>
            <a:spcBef>
              <a:spcPct val="0"/>
            </a:spcBef>
            <a:spcAft>
              <a:spcPct val="15000"/>
            </a:spcAft>
            <a:buChar char="•"/>
          </a:pPr>
          <a:r>
            <a:rPr lang="es-ES" sz="1600" kern="1200" dirty="0"/>
            <a:t>Versión Actual: 3,0 de 2011 </a:t>
          </a:r>
        </a:p>
      </dsp:txBody>
      <dsp:txXfrm>
        <a:off x="4270" y="989044"/>
        <a:ext cx="1725872" cy="2854800"/>
      </dsp:txXfrm>
    </dsp:sp>
    <dsp:sp modelId="{FCB84DB3-573F-4E3D-9841-8C71EB3D7875}">
      <dsp:nvSpPr>
        <dsp:cNvPr id="0" name=""/>
        <dsp:cNvSpPr/>
      </dsp:nvSpPr>
      <dsp:spPr>
        <a:xfrm>
          <a:off x="1971765" y="298695"/>
          <a:ext cx="1725872" cy="69034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a:t>TOGAF</a:t>
          </a:r>
        </a:p>
      </dsp:txBody>
      <dsp:txXfrm>
        <a:off x="1971765" y="298695"/>
        <a:ext cx="1725872" cy="690348"/>
      </dsp:txXfrm>
    </dsp:sp>
    <dsp:sp modelId="{4926EB63-2852-454B-9FBA-C12A153A0249}">
      <dsp:nvSpPr>
        <dsp:cNvPr id="0" name=""/>
        <dsp:cNvSpPr/>
      </dsp:nvSpPr>
      <dsp:spPr>
        <a:xfrm>
          <a:off x="1971765" y="989044"/>
          <a:ext cx="1725872" cy="28548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Propietario: Open </a:t>
          </a:r>
          <a:r>
            <a:rPr lang="es-ES" sz="1600" kern="1200" dirty="0" err="1"/>
            <a:t>Group</a:t>
          </a:r>
          <a:endParaRPr lang="es-ES" sz="1600" kern="1200" dirty="0"/>
        </a:p>
        <a:p>
          <a:pPr marL="171450" lvl="1" indent="-171450" algn="l" defTabSz="711200">
            <a:lnSpc>
              <a:spcPct val="90000"/>
            </a:lnSpc>
            <a:spcBef>
              <a:spcPct val="0"/>
            </a:spcBef>
            <a:spcAft>
              <a:spcPct val="15000"/>
            </a:spcAft>
            <a:buChar char="•"/>
          </a:pPr>
          <a:r>
            <a:rPr lang="es-ES" sz="1600" kern="1200" dirty="0"/>
            <a:t>1era Versión: 1995, llamada TAFIM</a:t>
          </a:r>
        </a:p>
        <a:p>
          <a:pPr marL="171450" lvl="1" indent="-171450" algn="l" defTabSz="711200">
            <a:lnSpc>
              <a:spcPct val="90000"/>
            </a:lnSpc>
            <a:spcBef>
              <a:spcPct val="0"/>
            </a:spcBef>
            <a:spcAft>
              <a:spcPct val="15000"/>
            </a:spcAft>
            <a:buChar char="•"/>
          </a:pPr>
          <a:r>
            <a:rPr lang="es-ES" sz="1600" kern="1200" dirty="0"/>
            <a:t>Versión Actual: 10th</a:t>
          </a:r>
        </a:p>
      </dsp:txBody>
      <dsp:txXfrm>
        <a:off x="1971765" y="989044"/>
        <a:ext cx="1725872" cy="2854800"/>
      </dsp:txXfrm>
    </dsp:sp>
    <dsp:sp modelId="{2B2C9D88-364C-4111-989C-A0F23EA143A9}">
      <dsp:nvSpPr>
        <dsp:cNvPr id="0" name=""/>
        <dsp:cNvSpPr/>
      </dsp:nvSpPr>
      <dsp:spPr>
        <a:xfrm>
          <a:off x="3939259" y="298695"/>
          <a:ext cx="2050094" cy="69034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err="1"/>
            <a:t>DoDAF</a:t>
          </a:r>
          <a:endParaRPr lang="es-ES" sz="1600" kern="1200" dirty="0"/>
        </a:p>
      </dsp:txBody>
      <dsp:txXfrm>
        <a:off x="3939259" y="298695"/>
        <a:ext cx="2050094" cy="690348"/>
      </dsp:txXfrm>
    </dsp:sp>
    <dsp:sp modelId="{F578CC58-1B8A-4A3F-8828-9DEF86D4C637}">
      <dsp:nvSpPr>
        <dsp:cNvPr id="0" name=""/>
        <dsp:cNvSpPr/>
      </dsp:nvSpPr>
      <dsp:spPr>
        <a:xfrm>
          <a:off x="3939259" y="989044"/>
          <a:ext cx="2050094" cy="285480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Propietario: Departamento de defensa de USA</a:t>
          </a:r>
        </a:p>
        <a:p>
          <a:pPr marL="171450" lvl="1" indent="-171450" algn="l" defTabSz="711200">
            <a:lnSpc>
              <a:spcPct val="90000"/>
            </a:lnSpc>
            <a:spcBef>
              <a:spcPct val="0"/>
            </a:spcBef>
            <a:spcAft>
              <a:spcPct val="15000"/>
            </a:spcAft>
            <a:buChar char="•"/>
          </a:pPr>
          <a:r>
            <a:rPr lang="es-ES" sz="1600" kern="1200" dirty="0"/>
            <a:t>1ra Versión: 1996, llamada C4ISR.</a:t>
          </a:r>
        </a:p>
        <a:p>
          <a:pPr marL="171450" lvl="1" indent="-171450" algn="l" defTabSz="711200">
            <a:lnSpc>
              <a:spcPct val="90000"/>
            </a:lnSpc>
            <a:spcBef>
              <a:spcPct val="0"/>
            </a:spcBef>
            <a:spcAft>
              <a:spcPct val="15000"/>
            </a:spcAft>
            <a:buChar char="•"/>
          </a:pPr>
          <a:r>
            <a:rPr lang="es-ES" sz="1600" kern="1200" dirty="0"/>
            <a:t>Versión Actual: 2.02 de  2010</a:t>
          </a:r>
        </a:p>
      </dsp:txBody>
      <dsp:txXfrm>
        <a:off x="3939259" y="989044"/>
        <a:ext cx="2050094" cy="2854800"/>
      </dsp:txXfrm>
    </dsp:sp>
    <dsp:sp modelId="{AD7CB8F3-22EA-415A-8E8B-AEFFB88B604D}">
      <dsp:nvSpPr>
        <dsp:cNvPr id="0" name=""/>
        <dsp:cNvSpPr/>
      </dsp:nvSpPr>
      <dsp:spPr>
        <a:xfrm>
          <a:off x="6180995" y="261540"/>
          <a:ext cx="1725872" cy="69034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err="1"/>
            <a:t>EABok</a:t>
          </a:r>
          <a:endParaRPr lang="es-ES" sz="1600" kern="1200" dirty="0"/>
        </a:p>
      </dsp:txBody>
      <dsp:txXfrm>
        <a:off x="6180995" y="261540"/>
        <a:ext cx="1725872" cy="690348"/>
      </dsp:txXfrm>
    </dsp:sp>
    <dsp:sp modelId="{4F304573-1BCF-47C1-9945-BA6345A98E6D}">
      <dsp:nvSpPr>
        <dsp:cNvPr id="0" name=""/>
        <dsp:cNvSpPr/>
      </dsp:nvSpPr>
      <dsp:spPr>
        <a:xfrm>
          <a:off x="6206106" y="989044"/>
          <a:ext cx="1706128"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Propietario: </a:t>
          </a:r>
          <a:r>
            <a:rPr lang="en-US" sz="1600" kern="1200" dirty="0"/>
            <a:t> MITRE's Center for Innovative Computing and Informatics</a:t>
          </a:r>
          <a:endParaRPr lang="es-ES" sz="1600" kern="1200" dirty="0"/>
        </a:p>
        <a:p>
          <a:pPr marL="171450" lvl="1" indent="-171450" algn="l" defTabSz="711200">
            <a:lnSpc>
              <a:spcPct val="90000"/>
            </a:lnSpc>
            <a:spcBef>
              <a:spcPct val="0"/>
            </a:spcBef>
            <a:spcAft>
              <a:spcPct val="15000"/>
            </a:spcAft>
            <a:buChar char="•"/>
          </a:pPr>
          <a:r>
            <a:rPr lang="es-ES" sz="1600" kern="1200" dirty="0"/>
            <a:t>1ra Versión: 2004</a:t>
          </a:r>
        </a:p>
        <a:p>
          <a:pPr marL="171450" lvl="1" indent="-171450" algn="l" defTabSz="711200">
            <a:lnSpc>
              <a:spcPct val="90000"/>
            </a:lnSpc>
            <a:spcBef>
              <a:spcPct val="0"/>
            </a:spcBef>
            <a:spcAft>
              <a:spcPct val="15000"/>
            </a:spcAft>
            <a:buChar char="•"/>
          </a:pPr>
          <a:r>
            <a:rPr lang="es-ES" sz="1600" kern="1200" dirty="0"/>
            <a:t>Oct 2020, terminó operaciones</a:t>
          </a:r>
        </a:p>
      </dsp:txBody>
      <dsp:txXfrm>
        <a:off x="6206106" y="989044"/>
        <a:ext cx="1706128" cy="2854800"/>
      </dsp:txXfrm>
    </dsp:sp>
    <dsp:sp modelId="{3EEC800A-D5DC-4C37-B38E-A96EBB297CC2}">
      <dsp:nvSpPr>
        <dsp:cNvPr id="0" name=""/>
        <dsp:cNvSpPr/>
      </dsp:nvSpPr>
      <dsp:spPr>
        <a:xfrm>
          <a:off x="8198470" y="298695"/>
          <a:ext cx="1725872" cy="690348"/>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a:t>MINTIC</a:t>
          </a:r>
        </a:p>
      </dsp:txBody>
      <dsp:txXfrm>
        <a:off x="8198470" y="298695"/>
        <a:ext cx="1725872" cy="690348"/>
      </dsp:txXfrm>
    </dsp:sp>
    <dsp:sp modelId="{5DC46F6F-4B75-4C0F-BA5D-B60D21E3BA5E}">
      <dsp:nvSpPr>
        <dsp:cNvPr id="0" name=""/>
        <dsp:cNvSpPr/>
      </dsp:nvSpPr>
      <dsp:spPr>
        <a:xfrm>
          <a:off x="8198470" y="989044"/>
          <a:ext cx="1725872" cy="285480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Propietario: Ministerio de las TIC Colombia</a:t>
          </a:r>
        </a:p>
        <a:p>
          <a:pPr marL="171450" lvl="1" indent="-171450" algn="l" defTabSz="711200">
            <a:lnSpc>
              <a:spcPct val="90000"/>
            </a:lnSpc>
            <a:spcBef>
              <a:spcPct val="0"/>
            </a:spcBef>
            <a:spcAft>
              <a:spcPct val="15000"/>
            </a:spcAft>
            <a:buChar char="•"/>
          </a:pPr>
          <a:r>
            <a:rPr lang="es-ES" sz="1600" kern="1200" dirty="0"/>
            <a:t>1ra Versión: 2018</a:t>
          </a:r>
        </a:p>
        <a:p>
          <a:pPr marL="171450" lvl="1" indent="-171450" algn="l" defTabSz="711200">
            <a:lnSpc>
              <a:spcPct val="90000"/>
            </a:lnSpc>
            <a:spcBef>
              <a:spcPct val="0"/>
            </a:spcBef>
            <a:spcAft>
              <a:spcPct val="15000"/>
            </a:spcAft>
            <a:buChar char="•"/>
          </a:pPr>
          <a:r>
            <a:rPr lang="es-ES" sz="1600" kern="1200" dirty="0"/>
            <a:t>Versión Actual 2 de 2019</a:t>
          </a:r>
        </a:p>
      </dsp:txBody>
      <dsp:txXfrm>
        <a:off x="8198470" y="989044"/>
        <a:ext cx="1725872" cy="285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14DB8-672B-4E78-84FE-A9FB4827AF6F}">
      <dsp:nvSpPr>
        <dsp:cNvPr id="0" name=""/>
        <dsp:cNvSpPr/>
      </dsp:nvSpPr>
      <dsp:spPr>
        <a:xfrm>
          <a:off x="848415" y="1798"/>
          <a:ext cx="2228815" cy="133728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Plan estratégico</a:t>
          </a:r>
        </a:p>
      </dsp:txBody>
      <dsp:txXfrm>
        <a:off x="848415" y="1798"/>
        <a:ext cx="2228815" cy="1337289"/>
      </dsp:txXfrm>
    </dsp:sp>
    <dsp:sp modelId="{CD640C72-EA6D-49E3-A2E0-058030DFF2A6}">
      <dsp:nvSpPr>
        <dsp:cNvPr id="0" name=""/>
        <dsp:cNvSpPr/>
      </dsp:nvSpPr>
      <dsp:spPr>
        <a:xfrm>
          <a:off x="3300112" y="1798"/>
          <a:ext cx="2228815" cy="13372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Lineamientos de Gobierno Corporativo</a:t>
          </a:r>
        </a:p>
      </dsp:txBody>
      <dsp:txXfrm>
        <a:off x="3300112" y="1798"/>
        <a:ext cx="2228815" cy="1337289"/>
      </dsp:txXfrm>
    </dsp:sp>
    <dsp:sp modelId="{89504596-559E-4F4D-A750-9E9AABE07F68}">
      <dsp:nvSpPr>
        <dsp:cNvPr id="0" name=""/>
        <dsp:cNvSpPr/>
      </dsp:nvSpPr>
      <dsp:spPr>
        <a:xfrm>
          <a:off x="5751809" y="1798"/>
          <a:ext cx="2228815" cy="133728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Indicadores Estratégicos</a:t>
          </a:r>
        </a:p>
      </dsp:txBody>
      <dsp:txXfrm>
        <a:off x="5751809" y="1798"/>
        <a:ext cx="2228815" cy="1337289"/>
      </dsp:txXfrm>
    </dsp:sp>
    <dsp:sp modelId="{D398FBEC-E276-407C-B759-D488AEB2F548}">
      <dsp:nvSpPr>
        <dsp:cNvPr id="0" name=""/>
        <dsp:cNvSpPr/>
      </dsp:nvSpPr>
      <dsp:spPr>
        <a:xfrm>
          <a:off x="848415" y="1561969"/>
          <a:ext cx="2228815" cy="133728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Misión</a:t>
          </a:r>
        </a:p>
      </dsp:txBody>
      <dsp:txXfrm>
        <a:off x="848415" y="1561969"/>
        <a:ext cx="2228815" cy="1337289"/>
      </dsp:txXfrm>
    </dsp:sp>
    <dsp:sp modelId="{F98F3F70-178E-4122-A95A-5462C8C27393}">
      <dsp:nvSpPr>
        <dsp:cNvPr id="0" name=""/>
        <dsp:cNvSpPr/>
      </dsp:nvSpPr>
      <dsp:spPr>
        <a:xfrm>
          <a:off x="3300112" y="1561969"/>
          <a:ext cx="2228815" cy="133728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Visión</a:t>
          </a:r>
        </a:p>
      </dsp:txBody>
      <dsp:txXfrm>
        <a:off x="3300112" y="1561969"/>
        <a:ext cx="2228815" cy="1337289"/>
      </dsp:txXfrm>
    </dsp:sp>
    <dsp:sp modelId="{4D5288CD-3B02-4E41-94B0-262135A22EE3}">
      <dsp:nvSpPr>
        <dsp:cNvPr id="0" name=""/>
        <dsp:cNvSpPr/>
      </dsp:nvSpPr>
      <dsp:spPr>
        <a:xfrm>
          <a:off x="5751809" y="1561969"/>
          <a:ext cx="2228815" cy="133728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Estrategias y objetivos corporativos</a:t>
          </a:r>
        </a:p>
      </dsp:txBody>
      <dsp:txXfrm>
        <a:off x="5751809" y="1561969"/>
        <a:ext cx="2228815" cy="1337289"/>
      </dsp:txXfrm>
    </dsp:sp>
    <dsp:sp modelId="{48855C3D-3F07-4C07-A4E3-B15287D1D2F0}">
      <dsp:nvSpPr>
        <dsp:cNvPr id="0" name=""/>
        <dsp:cNvSpPr/>
      </dsp:nvSpPr>
      <dsp:spPr>
        <a:xfrm>
          <a:off x="2074264" y="3122140"/>
          <a:ext cx="2228815" cy="13372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Procesos y sus interacciones</a:t>
          </a:r>
        </a:p>
      </dsp:txBody>
      <dsp:txXfrm>
        <a:off x="2074264" y="3122140"/>
        <a:ext cx="2228815" cy="1337289"/>
      </dsp:txXfrm>
    </dsp:sp>
    <dsp:sp modelId="{D7D270E7-658A-457E-9CA2-5CD1634DC559}">
      <dsp:nvSpPr>
        <dsp:cNvPr id="0" name=""/>
        <dsp:cNvSpPr/>
      </dsp:nvSpPr>
      <dsp:spPr>
        <a:xfrm>
          <a:off x="4525961" y="3122140"/>
          <a:ext cx="2228815" cy="133728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Relaciones entre clientes y usuarios.</a:t>
          </a:r>
        </a:p>
      </dsp:txBody>
      <dsp:txXfrm>
        <a:off x="4525961" y="3122140"/>
        <a:ext cx="2228815" cy="13372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B853C-8D31-4BB1-928C-C094752062AF}">
      <dsp:nvSpPr>
        <dsp:cNvPr id="0" name=""/>
        <dsp:cNvSpPr/>
      </dsp:nvSpPr>
      <dsp:spPr>
        <a:xfrm rot="2694793">
          <a:off x="3111398" y="3603688"/>
          <a:ext cx="499904" cy="49218"/>
        </a:xfrm>
        <a:custGeom>
          <a:avLst/>
          <a:gdLst/>
          <a:ahLst/>
          <a:cxnLst/>
          <a:rect l="0" t="0" r="0" b="0"/>
          <a:pathLst>
            <a:path>
              <a:moveTo>
                <a:pt x="0" y="24609"/>
              </a:moveTo>
              <a:lnTo>
                <a:pt x="499904" y="2460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48DB8A-C2E9-4905-82D4-851C357B9574}">
      <dsp:nvSpPr>
        <dsp:cNvPr id="0" name=""/>
        <dsp:cNvSpPr/>
      </dsp:nvSpPr>
      <dsp:spPr>
        <a:xfrm>
          <a:off x="3184340" y="2542027"/>
          <a:ext cx="789593" cy="49218"/>
        </a:xfrm>
        <a:custGeom>
          <a:avLst/>
          <a:gdLst/>
          <a:ahLst/>
          <a:cxnLst/>
          <a:rect l="0" t="0" r="0" b="0"/>
          <a:pathLst>
            <a:path>
              <a:moveTo>
                <a:pt x="0" y="24609"/>
              </a:moveTo>
              <a:lnTo>
                <a:pt x="789593" y="2460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C147F1-2D63-45C5-9836-F6D9E6F7838D}">
      <dsp:nvSpPr>
        <dsp:cNvPr id="0" name=""/>
        <dsp:cNvSpPr/>
      </dsp:nvSpPr>
      <dsp:spPr>
        <a:xfrm rot="19036968">
          <a:off x="3078735" y="1452184"/>
          <a:ext cx="796147" cy="49218"/>
        </a:xfrm>
        <a:custGeom>
          <a:avLst/>
          <a:gdLst/>
          <a:ahLst/>
          <a:cxnLst/>
          <a:rect l="0" t="0" r="0" b="0"/>
          <a:pathLst>
            <a:path>
              <a:moveTo>
                <a:pt x="0" y="24609"/>
              </a:moveTo>
              <a:lnTo>
                <a:pt x="796147" y="2460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B7C30-17F5-473D-9F4E-DD8E927B6D83}">
      <dsp:nvSpPr>
        <dsp:cNvPr id="0" name=""/>
        <dsp:cNvSpPr/>
      </dsp:nvSpPr>
      <dsp:spPr>
        <a:xfrm>
          <a:off x="1153714" y="1395965"/>
          <a:ext cx="2285507" cy="234134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477200-CB3B-4FC3-9CC6-C55B4A0EDBEF}">
      <dsp:nvSpPr>
        <dsp:cNvPr id="0" name=""/>
        <dsp:cNvSpPr/>
      </dsp:nvSpPr>
      <dsp:spPr>
        <a:xfrm>
          <a:off x="3567384" y="-70553"/>
          <a:ext cx="1522065" cy="152206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t>Datos</a:t>
          </a:r>
        </a:p>
      </dsp:txBody>
      <dsp:txXfrm>
        <a:off x="3790285" y="152348"/>
        <a:ext cx="1076263" cy="1076263"/>
      </dsp:txXfrm>
    </dsp:sp>
    <dsp:sp modelId="{33F91972-853A-44FD-8F42-23A8EFCD50EB}">
      <dsp:nvSpPr>
        <dsp:cNvPr id="0" name=""/>
        <dsp:cNvSpPr/>
      </dsp:nvSpPr>
      <dsp:spPr>
        <a:xfrm>
          <a:off x="5241656" y="-70553"/>
          <a:ext cx="2283097" cy="1522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s-ES" sz="1800" kern="1200" dirty="0"/>
            <a:t>Cómo están organizados?</a:t>
          </a:r>
        </a:p>
        <a:p>
          <a:pPr marL="171450" lvl="1" indent="-171450" algn="l" defTabSz="800100">
            <a:lnSpc>
              <a:spcPct val="90000"/>
            </a:lnSpc>
            <a:spcBef>
              <a:spcPct val="0"/>
            </a:spcBef>
            <a:spcAft>
              <a:spcPct val="15000"/>
            </a:spcAft>
            <a:buChar char="•"/>
          </a:pPr>
          <a:r>
            <a:rPr lang="es-ES" sz="1800" kern="1200" dirty="0"/>
            <a:t>Cómo están Almacenados?</a:t>
          </a:r>
        </a:p>
      </dsp:txBody>
      <dsp:txXfrm>
        <a:off x="5241656" y="-70553"/>
        <a:ext cx="2283097" cy="1522065"/>
      </dsp:txXfrm>
    </dsp:sp>
    <dsp:sp modelId="{2318976B-AC92-4809-815B-DBCD5B21482E}">
      <dsp:nvSpPr>
        <dsp:cNvPr id="0" name=""/>
        <dsp:cNvSpPr/>
      </dsp:nvSpPr>
      <dsp:spPr>
        <a:xfrm>
          <a:off x="3973933" y="1725589"/>
          <a:ext cx="1675930" cy="168209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t>Recursos de Información</a:t>
          </a:r>
        </a:p>
      </dsp:txBody>
      <dsp:txXfrm>
        <a:off x="4219367" y="1971926"/>
        <a:ext cx="1185062" cy="1189421"/>
      </dsp:txXfrm>
    </dsp:sp>
    <dsp:sp modelId="{FA7CE7AA-3B6C-4F5C-A94C-70F5FC78E97A}">
      <dsp:nvSpPr>
        <dsp:cNvPr id="0" name=""/>
        <dsp:cNvSpPr/>
      </dsp:nvSpPr>
      <dsp:spPr>
        <a:xfrm>
          <a:off x="5609738" y="1725589"/>
          <a:ext cx="2513896" cy="1682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s-ES" sz="1800" kern="1200" dirty="0"/>
            <a:t>Cómo se administran ?</a:t>
          </a:r>
        </a:p>
        <a:p>
          <a:pPr marL="171450" lvl="1" indent="-171450" algn="l" defTabSz="800100">
            <a:lnSpc>
              <a:spcPct val="90000"/>
            </a:lnSpc>
            <a:spcBef>
              <a:spcPct val="0"/>
            </a:spcBef>
            <a:spcAft>
              <a:spcPct val="15000"/>
            </a:spcAft>
            <a:buChar char="•"/>
          </a:pPr>
          <a:r>
            <a:rPr lang="es-ES" sz="1800" kern="1200" dirty="0"/>
            <a:t>Cómo están compartidos ?</a:t>
          </a:r>
        </a:p>
      </dsp:txBody>
      <dsp:txXfrm>
        <a:off x="5609738" y="1725589"/>
        <a:ext cx="2513896" cy="1682095"/>
      </dsp:txXfrm>
    </dsp:sp>
    <dsp:sp modelId="{C7AB6303-9247-4C42-82D8-D371602540CC}">
      <dsp:nvSpPr>
        <dsp:cNvPr id="0" name=""/>
        <dsp:cNvSpPr/>
      </dsp:nvSpPr>
      <dsp:spPr>
        <a:xfrm>
          <a:off x="3275581" y="3538185"/>
          <a:ext cx="1805473" cy="180921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t>Repositorios</a:t>
          </a:r>
        </a:p>
      </dsp:txBody>
      <dsp:txXfrm>
        <a:off x="3539986" y="3803139"/>
        <a:ext cx="1276663" cy="1279310"/>
      </dsp:txXfrm>
    </dsp:sp>
    <dsp:sp modelId="{C7CAD793-6959-4958-9C77-812CFFD05C41}">
      <dsp:nvSpPr>
        <dsp:cNvPr id="0" name=""/>
        <dsp:cNvSpPr/>
      </dsp:nvSpPr>
      <dsp:spPr>
        <a:xfrm>
          <a:off x="4879001" y="3538185"/>
          <a:ext cx="2708210" cy="180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s-ES" sz="1800" kern="1200" dirty="0"/>
            <a:t>Cuál es su disposición ?</a:t>
          </a:r>
        </a:p>
        <a:p>
          <a:pPr marL="171450" lvl="1" indent="-171450" algn="l" defTabSz="800100">
            <a:lnSpc>
              <a:spcPct val="90000"/>
            </a:lnSpc>
            <a:spcBef>
              <a:spcPct val="0"/>
            </a:spcBef>
            <a:spcAft>
              <a:spcPct val="15000"/>
            </a:spcAft>
            <a:buChar char="•"/>
          </a:pPr>
          <a:r>
            <a:rPr lang="es-ES" sz="1800" kern="1200" dirty="0"/>
            <a:t>Cuáles son las fuentes ?</a:t>
          </a:r>
        </a:p>
      </dsp:txBody>
      <dsp:txXfrm>
        <a:off x="4879001" y="3538185"/>
        <a:ext cx="2708210" cy="18092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45C25-D1BF-4474-A3EA-4472223B8D2F}">
      <dsp:nvSpPr>
        <dsp:cNvPr id="0" name=""/>
        <dsp:cNvSpPr/>
      </dsp:nvSpPr>
      <dsp:spPr>
        <a:xfrm>
          <a:off x="890229" y="1408"/>
          <a:ext cx="2771072" cy="16626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Obtener la línea base de la Arquitectura de Aplicaciones</a:t>
          </a:r>
        </a:p>
      </dsp:txBody>
      <dsp:txXfrm>
        <a:off x="938926" y="50105"/>
        <a:ext cx="2673678" cy="1565249"/>
      </dsp:txXfrm>
    </dsp:sp>
    <dsp:sp modelId="{1384EF0C-BDA8-4497-A881-D7208C4B337E}">
      <dsp:nvSpPr>
        <dsp:cNvPr id="0" name=""/>
        <dsp:cNvSpPr/>
      </dsp:nvSpPr>
      <dsp:spPr>
        <a:xfrm>
          <a:off x="3905155" y="489116"/>
          <a:ext cx="587467" cy="68722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a:off x="3905155" y="626561"/>
        <a:ext cx="411227" cy="412335"/>
      </dsp:txXfrm>
    </dsp:sp>
    <dsp:sp modelId="{5DA4520E-563D-4822-92AC-81FB71B61A3E}">
      <dsp:nvSpPr>
        <dsp:cNvPr id="0" name=""/>
        <dsp:cNvSpPr/>
      </dsp:nvSpPr>
      <dsp:spPr>
        <a:xfrm>
          <a:off x="4769730" y="1408"/>
          <a:ext cx="2771072" cy="1662643"/>
        </a:xfrm>
        <a:prstGeom prst="roundRect">
          <a:avLst>
            <a:gd name="adj" fmla="val 10000"/>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Desarrollar la Arquitectura de Aplicaciones objetivo</a:t>
          </a:r>
        </a:p>
      </dsp:txBody>
      <dsp:txXfrm>
        <a:off x="4818427" y="50105"/>
        <a:ext cx="2673678" cy="1565249"/>
      </dsp:txXfrm>
    </dsp:sp>
    <dsp:sp modelId="{17DDA339-A177-40B3-974D-A32E464DE49B}">
      <dsp:nvSpPr>
        <dsp:cNvPr id="0" name=""/>
        <dsp:cNvSpPr/>
      </dsp:nvSpPr>
      <dsp:spPr>
        <a:xfrm>
          <a:off x="7784656" y="489116"/>
          <a:ext cx="587467" cy="687225"/>
        </a:xfrm>
        <a:prstGeom prst="rightArrow">
          <a:avLst>
            <a:gd name="adj1" fmla="val 60000"/>
            <a:gd name="adj2" fmla="val 50000"/>
          </a:avLst>
        </a:prstGeom>
        <a:solidFill>
          <a:schemeClr val="accent5">
            <a:hueOff val="-1838336"/>
            <a:satOff val="-2557"/>
            <a:lumOff val="-9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a:off x="7784656" y="626561"/>
        <a:ext cx="411227" cy="412335"/>
      </dsp:txXfrm>
    </dsp:sp>
    <dsp:sp modelId="{AC7E88DB-602B-4475-9966-262FAE79BD4C}">
      <dsp:nvSpPr>
        <dsp:cNvPr id="0" name=""/>
        <dsp:cNvSpPr/>
      </dsp:nvSpPr>
      <dsp:spPr>
        <a:xfrm>
          <a:off x="8649231" y="1408"/>
          <a:ext cx="2771072" cy="1662643"/>
        </a:xfrm>
        <a:prstGeom prst="roundRect">
          <a:avLst>
            <a:gd name="adj" fmla="val 10000"/>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Realizar Análisis de Brechas</a:t>
          </a:r>
        </a:p>
      </dsp:txBody>
      <dsp:txXfrm>
        <a:off x="8697928" y="50105"/>
        <a:ext cx="2673678" cy="1565249"/>
      </dsp:txXfrm>
    </dsp:sp>
    <dsp:sp modelId="{64161D8A-DCEF-47FF-BB91-03931210DC0F}">
      <dsp:nvSpPr>
        <dsp:cNvPr id="0" name=""/>
        <dsp:cNvSpPr/>
      </dsp:nvSpPr>
      <dsp:spPr>
        <a:xfrm rot="5400000">
          <a:off x="9741033" y="1858026"/>
          <a:ext cx="587467" cy="687225"/>
        </a:xfrm>
        <a:prstGeom prst="rightArrow">
          <a:avLst>
            <a:gd name="adj1" fmla="val 60000"/>
            <a:gd name="adj2" fmla="val 50000"/>
          </a:avLst>
        </a:prstGeom>
        <a:solidFill>
          <a:schemeClr val="accent5">
            <a:hueOff val="-3676672"/>
            <a:satOff val="-5114"/>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rot="-5400000">
        <a:off x="9828599" y="1907905"/>
        <a:ext cx="412335" cy="411227"/>
      </dsp:txXfrm>
    </dsp:sp>
    <dsp:sp modelId="{B0E79E7B-C466-42FC-A5FC-C266DC558D7C}">
      <dsp:nvSpPr>
        <dsp:cNvPr id="0" name=""/>
        <dsp:cNvSpPr/>
      </dsp:nvSpPr>
      <dsp:spPr>
        <a:xfrm>
          <a:off x="8649231" y="2772480"/>
          <a:ext cx="2771072" cy="1662643"/>
        </a:xfrm>
        <a:prstGeom prst="roundRect">
          <a:avLst>
            <a:gd name="adj" fmla="val 10000"/>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Definir los componentes candidatos para el </a:t>
          </a:r>
          <a:r>
            <a:rPr lang="es-ES" sz="2200" kern="1200" dirty="0" err="1"/>
            <a:t>roadmap</a:t>
          </a:r>
          <a:r>
            <a:rPr lang="es-ES" sz="2200" kern="1200" dirty="0"/>
            <a:t> </a:t>
          </a:r>
        </a:p>
      </dsp:txBody>
      <dsp:txXfrm>
        <a:off x="8697928" y="2821177"/>
        <a:ext cx="2673678" cy="1565249"/>
      </dsp:txXfrm>
    </dsp:sp>
    <dsp:sp modelId="{B16B3B4A-7840-420B-BEE4-7713DD068243}">
      <dsp:nvSpPr>
        <dsp:cNvPr id="0" name=""/>
        <dsp:cNvSpPr/>
      </dsp:nvSpPr>
      <dsp:spPr>
        <a:xfrm rot="10800000">
          <a:off x="7817909" y="3260189"/>
          <a:ext cx="587467" cy="687225"/>
        </a:xfrm>
        <a:prstGeom prst="rightArrow">
          <a:avLst>
            <a:gd name="adj1" fmla="val 60000"/>
            <a:gd name="adj2" fmla="val 50000"/>
          </a:avLst>
        </a:prstGeom>
        <a:solidFill>
          <a:schemeClr val="accent5">
            <a:hueOff val="-5515009"/>
            <a:satOff val="-7671"/>
            <a:lumOff val="-294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rot="10800000">
        <a:off x="7994149" y="3397634"/>
        <a:ext cx="411227" cy="412335"/>
      </dsp:txXfrm>
    </dsp:sp>
    <dsp:sp modelId="{B6FD6269-E9BC-4B9B-8F34-05A05C1EFBFC}">
      <dsp:nvSpPr>
        <dsp:cNvPr id="0" name=""/>
        <dsp:cNvSpPr/>
      </dsp:nvSpPr>
      <dsp:spPr>
        <a:xfrm>
          <a:off x="4769730" y="2772480"/>
          <a:ext cx="2771072" cy="1662643"/>
        </a:xfrm>
        <a:prstGeom prst="roundRect">
          <a:avLst>
            <a:gd name="adj" fmla="val 10000"/>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Llevar a cabo la revisión formal con un interesado</a:t>
          </a:r>
        </a:p>
      </dsp:txBody>
      <dsp:txXfrm>
        <a:off x="4818427" y="2821177"/>
        <a:ext cx="2673678" cy="1565249"/>
      </dsp:txXfrm>
    </dsp:sp>
    <dsp:sp modelId="{8BE4A493-9A6F-4B92-AF70-600DCC57195C}">
      <dsp:nvSpPr>
        <dsp:cNvPr id="0" name=""/>
        <dsp:cNvSpPr/>
      </dsp:nvSpPr>
      <dsp:spPr>
        <a:xfrm rot="10800000">
          <a:off x="3938408" y="3260189"/>
          <a:ext cx="587467" cy="687225"/>
        </a:xfrm>
        <a:prstGeom prst="rightArrow">
          <a:avLst>
            <a:gd name="adj1" fmla="val 60000"/>
            <a:gd name="adj2" fmla="val 50000"/>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rot="10800000">
        <a:off x="4114648" y="3397634"/>
        <a:ext cx="411227" cy="412335"/>
      </dsp:txXfrm>
    </dsp:sp>
    <dsp:sp modelId="{316164DA-BE6A-434A-8343-D62D782C89CC}">
      <dsp:nvSpPr>
        <dsp:cNvPr id="0" name=""/>
        <dsp:cNvSpPr/>
      </dsp:nvSpPr>
      <dsp:spPr>
        <a:xfrm>
          <a:off x="890229" y="2772480"/>
          <a:ext cx="2771072" cy="1662643"/>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Construir o actualizar el documento de la arquitectura de Aplicaciones</a:t>
          </a:r>
        </a:p>
      </dsp:txBody>
      <dsp:txXfrm>
        <a:off x="938926" y="2821177"/>
        <a:ext cx="2673678" cy="15652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FD589-9A5D-4322-9D7B-6184D8369E0C}">
      <dsp:nvSpPr>
        <dsp:cNvPr id="0" name=""/>
        <dsp:cNvSpPr/>
      </dsp:nvSpPr>
      <dsp:spPr>
        <a:xfrm>
          <a:off x="3596190" y="979711"/>
          <a:ext cx="2440684" cy="2440684"/>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s-ES" sz="2000" b="1" kern="1200" dirty="0"/>
            <a:t>Arquitectura Empresarial</a:t>
          </a:r>
          <a:endParaRPr lang="es-CO" sz="2000" b="1" kern="1200" dirty="0"/>
        </a:p>
      </dsp:txBody>
      <dsp:txXfrm>
        <a:off x="3953620" y="1337141"/>
        <a:ext cx="1725824" cy="1725824"/>
      </dsp:txXfrm>
    </dsp:sp>
    <dsp:sp modelId="{E9E03A62-AD9D-4227-8477-34CDB5E94432}">
      <dsp:nvSpPr>
        <dsp:cNvPr id="0" name=""/>
        <dsp:cNvSpPr/>
      </dsp:nvSpPr>
      <dsp:spPr>
        <a:xfrm>
          <a:off x="3880939" y="-147347"/>
          <a:ext cx="1871187" cy="1515909"/>
        </a:xfrm>
        <a:prstGeom prst="ellipse">
          <a:avLst/>
        </a:prstGeom>
        <a:solidFill>
          <a:schemeClr val="accent4">
            <a:alpha val="50000"/>
            <a:hueOff val="1732615"/>
            <a:satOff val="-7995"/>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s-ES" sz="1100" kern="1200" dirty="0"/>
            <a:t>Estrategia</a:t>
          </a:r>
          <a:endParaRPr lang="es-CO" sz="1100" kern="1200" dirty="0"/>
        </a:p>
      </dsp:txBody>
      <dsp:txXfrm>
        <a:off x="4154968" y="74653"/>
        <a:ext cx="1323129" cy="1071909"/>
      </dsp:txXfrm>
    </dsp:sp>
    <dsp:sp modelId="{5F0EAA14-9C64-4B3B-8D56-57494B7D873D}">
      <dsp:nvSpPr>
        <dsp:cNvPr id="0" name=""/>
        <dsp:cNvSpPr/>
      </dsp:nvSpPr>
      <dsp:spPr>
        <a:xfrm>
          <a:off x="5257440" y="647375"/>
          <a:ext cx="1871187" cy="1515909"/>
        </a:xfrm>
        <a:prstGeom prst="ellipse">
          <a:avLst/>
        </a:prstGeom>
        <a:solidFill>
          <a:schemeClr val="accent4">
            <a:alpha val="50000"/>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s-ES" sz="1100" kern="1200" dirty="0"/>
            <a:t>Procesos</a:t>
          </a:r>
          <a:endParaRPr lang="es-CO" sz="1100" kern="1200" dirty="0"/>
        </a:p>
      </dsp:txBody>
      <dsp:txXfrm>
        <a:off x="5531469" y="869375"/>
        <a:ext cx="1323129" cy="1071909"/>
      </dsp:txXfrm>
    </dsp:sp>
    <dsp:sp modelId="{454A0B8D-2C4F-4C20-B264-43B4047890F0}">
      <dsp:nvSpPr>
        <dsp:cNvPr id="0" name=""/>
        <dsp:cNvSpPr/>
      </dsp:nvSpPr>
      <dsp:spPr>
        <a:xfrm>
          <a:off x="5257440" y="2236822"/>
          <a:ext cx="1871187" cy="1515909"/>
        </a:xfrm>
        <a:prstGeom prst="ellipse">
          <a:avLst/>
        </a:prstGeom>
        <a:solidFill>
          <a:schemeClr val="accent4">
            <a:alpha val="50000"/>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s-ES" sz="1100" kern="1200" dirty="0"/>
            <a:t>Estructuras organizacionales</a:t>
          </a:r>
          <a:endParaRPr lang="es-CO" sz="1100" kern="1200" dirty="0"/>
        </a:p>
      </dsp:txBody>
      <dsp:txXfrm>
        <a:off x="5531469" y="2458822"/>
        <a:ext cx="1323129" cy="1071909"/>
      </dsp:txXfrm>
    </dsp:sp>
    <dsp:sp modelId="{D336F81E-3C76-446B-82E2-2B5DABC7CE8B}">
      <dsp:nvSpPr>
        <dsp:cNvPr id="0" name=""/>
        <dsp:cNvSpPr/>
      </dsp:nvSpPr>
      <dsp:spPr>
        <a:xfrm>
          <a:off x="3880939" y="3031546"/>
          <a:ext cx="1871187" cy="1515909"/>
        </a:xfrm>
        <a:prstGeom prst="ellipse">
          <a:avLst/>
        </a:prstGeom>
        <a:solidFill>
          <a:schemeClr val="accent4">
            <a:alpha val="50000"/>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s-ES" sz="1100" kern="1200" dirty="0"/>
            <a:t>Flujos de información </a:t>
          </a:r>
          <a:endParaRPr lang="es-CO" sz="1100" kern="1200" dirty="0"/>
        </a:p>
      </dsp:txBody>
      <dsp:txXfrm>
        <a:off x="4154968" y="3253546"/>
        <a:ext cx="1323129" cy="1071909"/>
      </dsp:txXfrm>
    </dsp:sp>
    <dsp:sp modelId="{4113EA27-40AF-455F-BC8D-1BC3B5B36034}">
      <dsp:nvSpPr>
        <dsp:cNvPr id="0" name=""/>
        <dsp:cNvSpPr/>
      </dsp:nvSpPr>
      <dsp:spPr>
        <a:xfrm>
          <a:off x="2504437" y="2236822"/>
          <a:ext cx="1871187" cy="1515909"/>
        </a:xfrm>
        <a:prstGeom prst="ellipse">
          <a:avLst/>
        </a:prstGeom>
        <a:solidFill>
          <a:schemeClr val="accent4">
            <a:alpha val="50000"/>
            <a:hueOff val="8663077"/>
            <a:satOff val="-39973"/>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s-ES" sz="1100" kern="1200" dirty="0"/>
            <a:t>Sistemas de TI</a:t>
          </a:r>
          <a:endParaRPr lang="es-CO" sz="1100" kern="1200" dirty="0"/>
        </a:p>
      </dsp:txBody>
      <dsp:txXfrm>
        <a:off x="2778466" y="2458822"/>
        <a:ext cx="1323129" cy="1071909"/>
      </dsp:txXfrm>
    </dsp:sp>
    <dsp:sp modelId="{57FBA2CA-5297-49DD-A1CC-98A0D3610F77}">
      <dsp:nvSpPr>
        <dsp:cNvPr id="0" name=""/>
        <dsp:cNvSpPr/>
      </dsp:nvSpPr>
      <dsp:spPr>
        <a:xfrm>
          <a:off x="2504437" y="647375"/>
          <a:ext cx="1871187" cy="1515909"/>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s-ES" sz="1100" kern="1200" dirty="0"/>
            <a:t>Infraestructuras técnicas y físicas</a:t>
          </a:r>
          <a:endParaRPr lang="es-CO" sz="1100" kern="1200" dirty="0"/>
        </a:p>
      </dsp:txBody>
      <dsp:txXfrm>
        <a:off x="2778466" y="869375"/>
        <a:ext cx="1323129" cy="107190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40E16BF-FC11-5C4C-B6E8-B149DD7653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a:extLst>
              <a:ext uri="{FF2B5EF4-FFF2-40B4-BE49-F238E27FC236}">
                <a16:creationId xmlns:a16="http://schemas.microsoft.com/office/drawing/2014/main" id="{836B0671-A2D4-2F43-9AE1-010415B94F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A10675-EB32-8243-A8A2-13523113CDBB}" type="datetimeFigureOut">
              <a:rPr lang="es-ES_tradnl" smtClean="0"/>
              <a:t>28/04/2025</a:t>
            </a:fld>
            <a:endParaRPr lang="es-ES_tradnl"/>
          </a:p>
        </p:txBody>
      </p:sp>
      <p:sp>
        <p:nvSpPr>
          <p:cNvPr id="4" name="Marcador de pie de página 3">
            <a:extLst>
              <a:ext uri="{FF2B5EF4-FFF2-40B4-BE49-F238E27FC236}">
                <a16:creationId xmlns:a16="http://schemas.microsoft.com/office/drawing/2014/main" id="{E28767C2-F0ED-F34A-B5DE-F8FCAA00E0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a:extLst>
              <a:ext uri="{FF2B5EF4-FFF2-40B4-BE49-F238E27FC236}">
                <a16:creationId xmlns:a16="http://schemas.microsoft.com/office/drawing/2014/main" id="{905D0DAB-2801-1C4A-831B-6DD67D8DD5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1DC032-80BB-074C-BBC7-9F71856CA8E3}" type="slidenum">
              <a:rPr lang="es-ES_tradnl" smtClean="0"/>
              <a:t>‹Nº›</a:t>
            </a:fld>
            <a:endParaRPr lang="es-ES_tradnl"/>
          </a:p>
        </p:txBody>
      </p:sp>
    </p:spTree>
    <p:extLst>
      <p:ext uri="{BB962C8B-B14F-4D97-AF65-F5344CB8AC3E}">
        <p14:creationId xmlns:p14="http://schemas.microsoft.com/office/powerpoint/2010/main" val="1238984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0721F-E703-6E45-8B16-A38962066249}" type="datetimeFigureOut">
              <a:rPr lang="es-ES_tradnl" smtClean="0"/>
              <a:t>28/04/2025</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0CD98-9B11-7740-959F-FF52FFBFF034}" type="slidenum">
              <a:rPr lang="es-ES_tradnl" smtClean="0"/>
              <a:t>‹Nº›</a:t>
            </a:fld>
            <a:endParaRPr lang="es-ES_tradnl"/>
          </a:p>
        </p:txBody>
      </p:sp>
    </p:spTree>
    <p:extLst>
      <p:ext uri="{BB962C8B-B14F-4D97-AF65-F5344CB8AC3E}">
        <p14:creationId xmlns:p14="http://schemas.microsoft.com/office/powerpoint/2010/main" val="188095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arcador de imagen de diapositiva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Marcador de notas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ltLang="es-CO"/>
              <a:t>Estructura del cambio</a:t>
            </a:r>
          </a:p>
          <a:p>
            <a:r>
              <a:rPr lang="es-CO" altLang="es-CO"/>
              <a:t>1ª ola de internet compra de productos y servicios</a:t>
            </a:r>
          </a:p>
          <a:p>
            <a:r>
              <a:rPr lang="es-CO" altLang="es-CO"/>
              <a:t>2ª ola de internet redes sociales</a:t>
            </a:r>
          </a:p>
          <a:p>
            <a:r>
              <a:rPr lang="es-CO" altLang="es-CO"/>
              <a:t>3ª ola, aplicaciones para resolver problemas reales de las personas</a:t>
            </a:r>
          </a:p>
        </p:txBody>
      </p:sp>
      <p:sp>
        <p:nvSpPr>
          <p:cNvPr id="13316" name="Marcador de número de diapositiva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423C7868-BD8B-4BFB-A174-427DB5226B95}" type="slidenum">
              <a:rPr lang="es-ES" altLang="es-CO" smtClean="0"/>
              <a:pPr/>
              <a:t>2</a:t>
            </a:fld>
            <a:endParaRPr lang="es-ES" altLang="es-CO"/>
          </a:p>
        </p:txBody>
      </p:sp>
    </p:spTree>
    <p:extLst>
      <p:ext uri="{BB962C8B-B14F-4D97-AF65-F5344CB8AC3E}">
        <p14:creationId xmlns:p14="http://schemas.microsoft.com/office/powerpoint/2010/main" val="1241664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https://eabok.org/</a:t>
            </a:r>
          </a:p>
          <a:p>
            <a:endParaRPr lang="es-CO" dirty="0"/>
          </a:p>
        </p:txBody>
      </p:sp>
      <p:sp>
        <p:nvSpPr>
          <p:cNvPr id="4" name="Marcador de número de diapositiva 3"/>
          <p:cNvSpPr>
            <a:spLocks noGrp="1"/>
          </p:cNvSpPr>
          <p:nvPr>
            <p:ph type="sldNum" sz="quarter" idx="5"/>
          </p:nvPr>
        </p:nvSpPr>
        <p:spPr/>
        <p:txBody>
          <a:bodyPr/>
          <a:lstStyle/>
          <a:p>
            <a:fld id="{6987C4D3-007C-4004-8748-4E8B3D8F6D1A}" type="slidenum">
              <a:rPr lang="es-CO" smtClean="0"/>
              <a:t>8</a:t>
            </a:fld>
            <a:endParaRPr lang="es-CO"/>
          </a:p>
        </p:txBody>
      </p:sp>
    </p:spTree>
    <p:extLst>
      <p:ext uri="{BB962C8B-B14F-4D97-AF65-F5344CB8AC3E}">
        <p14:creationId xmlns:p14="http://schemas.microsoft.com/office/powerpoint/2010/main" val="168248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Marcador de imagen de diapositiva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Marcador de notas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s-CO"/>
              <a:t>TAFIM (Technical Architecture Framework for Information Management) </a:t>
            </a:r>
          </a:p>
          <a:p>
            <a:endParaRPr lang="es-CO" altLang="es-CO"/>
          </a:p>
        </p:txBody>
      </p:sp>
      <p:sp>
        <p:nvSpPr>
          <p:cNvPr id="11268" name="Marcador de número de diapositiva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BEEDBE1-6102-4A63-A6DE-0CBAF3F57544}" type="slidenum">
              <a:rPr lang="es-ES" altLang="es-CO" smtClean="0"/>
              <a:pPr/>
              <a:t>10</a:t>
            </a:fld>
            <a:endParaRPr lang="es-ES" altLang="es-CO"/>
          </a:p>
        </p:txBody>
      </p:sp>
    </p:spTree>
    <p:extLst>
      <p:ext uri="{BB962C8B-B14F-4D97-AF65-F5344CB8AC3E}">
        <p14:creationId xmlns:p14="http://schemas.microsoft.com/office/powerpoint/2010/main" val="3816844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kern="1200" dirty="0">
                <a:solidFill>
                  <a:schemeClr val="tx1"/>
                </a:solidFill>
              </a:rPr>
              <a:t>Esta arquitectura la definen los usuarios expertos en los procesos y actividades de la organización.</a:t>
            </a:r>
          </a:p>
          <a:p>
            <a:endParaRPr lang="es-CO" dirty="0"/>
          </a:p>
        </p:txBody>
      </p:sp>
      <p:sp>
        <p:nvSpPr>
          <p:cNvPr id="4" name="Marcador de número de diapositiva 3"/>
          <p:cNvSpPr>
            <a:spLocks noGrp="1"/>
          </p:cNvSpPr>
          <p:nvPr>
            <p:ph type="sldNum" sz="quarter" idx="10"/>
          </p:nvPr>
        </p:nvSpPr>
        <p:spPr/>
        <p:txBody>
          <a:bodyPr/>
          <a:lstStyle/>
          <a:p>
            <a:fld id="{005881BD-A0A5-44E6-8B2C-5202BC692F24}" type="slidenum">
              <a:rPr lang="es-CO" smtClean="0"/>
              <a:t>12</a:t>
            </a:fld>
            <a:endParaRPr lang="es-CO"/>
          </a:p>
        </p:txBody>
      </p:sp>
    </p:spTree>
    <p:extLst>
      <p:ext uri="{BB962C8B-B14F-4D97-AF65-F5344CB8AC3E}">
        <p14:creationId xmlns:p14="http://schemas.microsoft.com/office/powerpoint/2010/main" val="4054339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https://archimate.visual-paradigm.com/archimate-notation-part-8-relationships/</a:t>
            </a:r>
          </a:p>
        </p:txBody>
      </p:sp>
      <p:sp>
        <p:nvSpPr>
          <p:cNvPr id="4" name="Marcador de número de diapositiva 3"/>
          <p:cNvSpPr>
            <a:spLocks noGrp="1"/>
          </p:cNvSpPr>
          <p:nvPr>
            <p:ph type="sldNum" sz="quarter" idx="5"/>
          </p:nvPr>
        </p:nvSpPr>
        <p:spPr/>
        <p:txBody>
          <a:bodyPr/>
          <a:lstStyle/>
          <a:p>
            <a:fld id="{6987C4D3-007C-4004-8748-4E8B3D8F6D1A}" type="slidenum">
              <a:rPr lang="es-CO" smtClean="0"/>
              <a:t>35</a:t>
            </a:fld>
            <a:endParaRPr lang="es-CO"/>
          </a:p>
        </p:txBody>
      </p:sp>
    </p:spTree>
    <p:extLst>
      <p:ext uri="{BB962C8B-B14F-4D97-AF65-F5344CB8AC3E}">
        <p14:creationId xmlns:p14="http://schemas.microsoft.com/office/powerpoint/2010/main" val="257326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Medellín">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2596E66B-05E0-5444-8A9C-D3EB1F16D416}"/>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7" name="Marcador de texto 6">
            <a:extLst>
              <a:ext uri="{FF2B5EF4-FFF2-40B4-BE49-F238E27FC236}">
                <a16:creationId xmlns:a16="http://schemas.microsoft.com/office/drawing/2014/main" id="{72EAC24B-8E5A-8243-AE31-3EF52762FFE5}"/>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Medellín</a:t>
            </a:r>
            <a:endParaRPr lang="es-CO" dirty="0"/>
          </a:p>
        </p:txBody>
      </p:sp>
    </p:spTree>
    <p:extLst>
      <p:ext uri="{BB962C8B-B14F-4D97-AF65-F5344CB8AC3E}">
        <p14:creationId xmlns:p14="http://schemas.microsoft.com/office/powerpoint/2010/main" val="123827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legio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889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egio-texto e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6558C-9957-AE48-B09C-A4407EA0C8AC}"/>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0D30D66-9919-7345-8589-FCCA19022206}"/>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11795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Personas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113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n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398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stgra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C6B46-AE0A-2242-9732-D30BEEE455A8}"/>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3" name="Marcador de texto 4">
            <a:extLst>
              <a:ext uri="{FF2B5EF4-FFF2-40B4-BE49-F238E27FC236}">
                <a16:creationId xmlns:a16="http://schemas.microsoft.com/office/drawing/2014/main" id="{95848E47-E960-F840-BCAE-22AFDD09C7E0}"/>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90621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Imagen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344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Personas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584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ersonas Montería">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075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n Monterí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D7DA507-BAB2-9D4E-9E47-F7A0ED598DF1}"/>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4" name="Marcador de texto 4">
            <a:extLst>
              <a:ext uri="{FF2B5EF4-FFF2-40B4-BE49-F238E27FC236}">
                <a16:creationId xmlns:a16="http://schemas.microsoft.com/office/drawing/2014/main" id="{F1105376-6298-1040-BAAE-3D749FDA6643}"/>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3646239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ersonas Palmira">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615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Bucaramanga">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64902D8C-5974-7645-9CED-F972FEE3FDAA}"/>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5" name="Marcador de texto 6">
            <a:extLst>
              <a:ext uri="{FF2B5EF4-FFF2-40B4-BE49-F238E27FC236}">
                <a16:creationId xmlns:a16="http://schemas.microsoft.com/office/drawing/2014/main" id="{8716CF4F-DD12-CE44-9367-00355C6C1C07}"/>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Bucaramanga</a:t>
            </a:r>
            <a:endParaRPr lang="es-CO" dirty="0"/>
          </a:p>
        </p:txBody>
      </p:sp>
    </p:spTree>
    <p:extLst>
      <p:ext uri="{BB962C8B-B14F-4D97-AF65-F5344CB8AC3E}">
        <p14:creationId xmlns:p14="http://schemas.microsoft.com/office/powerpoint/2010/main" val="1083130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dor Me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5102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parador Buc">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364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parador Mo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153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parador P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7113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28/04/2025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498426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272011"/>
            <a:ext cx="10363200" cy="2705947"/>
          </a:xfrm>
        </p:spPr>
        <p:txBody>
          <a:bodyPr anchor="b"/>
          <a:lstStyle>
            <a:lvl1pPr algn="ctr">
              <a:defRPr sz="6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27200" y="4082310"/>
            <a:ext cx="10363200" cy="1876530"/>
          </a:xfrm>
        </p:spPr>
        <p:txBody>
          <a:bodyPr/>
          <a:lstStyle>
            <a:lvl1pPr marL="0" indent="0" algn="ctr">
              <a:buNone/>
              <a:defRPr sz="2720"/>
            </a:lvl1pPr>
            <a:lvl2pPr marL="518157" indent="0" algn="ctr">
              <a:buNone/>
              <a:defRPr sz="2267"/>
            </a:lvl2pPr>
            <a:lvl3pPr marL="1036314" indent="0" algn="ctr">
              <a:buNone/>
              <a:defRPr sz="2040"/>
            </a:lvl3pPr>
            <a:lvl4pPr marL="1554472" indent="0" algn="ctr">
              <a:buNone/>
              <a:defRPr sz="1813"/>
            </a:lvl4pPr>
            <a:lvl5pPr marL="2072629" indent="0" algn="ctr">
              <a:buNone/>
              <a:defRPr sz="1813"/>
            </a:lvl5pPr>
            <a:lvl6pPr marL="2590786" indent="0" algn="ctr">
              <a:buNone/>
              <a:defRPr sz="1813"/>
            </a:lvl6pPr>
            <a:lvl7pPr marL="3108943" indent="0" algn="ctr">
              <a:buNone/>
              <a:defRPr sz="1813"/>
            </a:lvl7pPr>
            <a:lvl8pPr marL="3627099" indent="0" algn="ctr">
              <a:buNone/>
              <a:defRPr sz="1813"/>
            </a:lvl8pPr>
            <a:lvl9pPr marL="4145257" indent="0" algn="ctr">
              <a:buNone/>
              <a:defRPr sz="1813"/>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28/04/2025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9021880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42763" y="1937704"/>
            <a:ext cx="11917680" cy="3233102"/>
          </a:xfrm>
        </p:spPr>
        <p:txBody>
          <a:bodyPr anchor="b"/>
          <a:lstStyle>
            <a:lvl1pPr>
              <a:defRPr sz="68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942763" y="5201392"/>
            <a:ext cx="11917680" cy="1700212"/>
          </a:xfrm>
        </p:spPr>
        <p:txBody>
          <a:bodyPr/>
          <a:lstStyle>
            <a:lvl1pPr marL="0" indent="0">
              <a:buNone/>
              <a:defRPr sz="2720">
                <a:solidFill>
                  <a:schemeClr val="tx1">
                    <a:tint val="75000"/>
                  </a:schemeClr>
                </a:solidFill>
              </a:defRPr>
            </a:lvl1pPr>
            <a:lvl2pPr marL="518145" indent="0">
              <a:buNone/>
              <a:defRPr sz="2267">
                <a:solidFill>
                  <a:schemeClr val="tx1">
                    <a:tint val="75000"/>
                  </a:schemeClr>
                </a:solidFill>
              </a:defRPr>
            </a:lvl2pPr>
            <a:lvl3pPr marL="1036290" indent="0">
              <a:buNone/>
              <a:defRPr sz="2040">
                <a:solidFill>
                  <a:schemeClr val="tx1">
                    <a:tint val="75000"/>
                  </a:schemeClr>
                </a:solidFill>
              </a:defRPr>
            </a:lvl3pPr>
            <a:lvl4pPr marL="1554434" indent="0">
              <a:buNone/>
              <a:defRPr sz="1813">
                <a:solidFill>
                  <a:schemeClr val="tx1">
                    <a:tint val="75000"/>
                  </a:schemeClr>
                </a:solidFill>
              </a:defRPr>
            </a:lvl4pPr>
            <a:lvl5pPr marL="2072579" indent="0">
              <a:buNone/>
              <a:defRPr sz="1813">
                <a:solidFill>
                  <a:schemeClr val="tx1">
                    <a:tint val="75000"/>
                  </a:schemeClr>
                </a:solidFill>
              </a:defRPr>
            </a:lvl5pPr>
            <a:lvl6pPr marL="2590724" indent="0">
              <a:buNone/>
              <a:defRPr sz="1813">
                <a:solidFill>
                  <a:schemeClr val="tx1">
                    <a:tint val="75000"/>
                  </a:schemeClr>
                </a:solidFill>
              </a:defRPr>
            </a:lvl6pPr>
            <a:lvl7pPr marL="3108869" indent="0">
              <a:buNone/>
              <a:defRPr sz="1813">
                <a:solidFill>
                  <a:schemeClr val="tx1">
                    <a:tint val="75000"/>
                  </a:schemeClr>
                </a:solidFill>
              </a:defRPr>
            </a:lvl7pPr>
            <a:lvl8pPr marL="3627013" indent="0">
              <a:buNone/>
              <a:defRPr sz="1813">
                <a:solidFill>
                  <a:schemeClr val="tx1">
                    <a:tint val="75000"/>
                  </a:schemeClr>
                </a:solidFill>
              </a:defRPr>
            </a:lvl8pPr>
            <a:lvl9pPr marL="4145158" indent="0">
              <a:buNone/>
              <a:defRPr sz="1813">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6527A987-93D3-4716-9622-626A85331E9D}" type="datetimeFigureOut">
              <a:rPr lang="es-CO" smtClean="0"/>
              <a:t>28/04/2025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662FA07C-BF6E-4198-8876-DC64C06254FA}" type="slidenum">
              <a:rPr lang="es-CO" smtClean="0"/>
              <a:t>‹Nº›</a:t>
            </a:fld>
            <a:endParaRPr lang="es-CO"/>
          </a:p>
        </p:txBody>
      </p:sp>
    </p:spTree>
    <p:extLst>
      <p:ext uri="{BB962C8B-B14F-4D97-AF65-F5344CB8AC3E}">
        <p14:creationId xmlns:p14="http://schemas.microsoft.com/office/powerpoint/2010/main" val="3365881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Monterí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E415E9DB-A2B7-C448-82DB-70C3AF6F1A55}"/>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4673C5EA-B31B-AF44-864D-09A9EB6DC439}"/>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Montería</a:t>
            </a:r>
            <a:endParaRPr lang="es-CO" dirty="0"/>
          </a:p>
        </p:txBody>
      </p:sp>
    </p:spTree>
    <p:extLst>
      <p:ext uri="{BB962C8B-B14F-4D97-AF65-F5344CB8AC3E}">
        <p14:creationId xmlns:p14="http://schemas.microsoft.com/office/powerpoint/2010/main" val="2766741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Título Palmir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ACD3065D-D187-F24F-802B-82D917750B68}"/>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A2D5DE44-AD08-DB48-B4DE-6FC84952E471}"/>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Palmira</a:t>
            </a:r>
            <a:endParaRPr lang="es-CO" dirty="0"/>
          </a:p>
        </p:txBody>
      </p:sp>
    </p:spTree>
    <p:extLst>
      <p:ext uri="{BB962C8B-B14F-4D97-AF65-F5344CB8AC3E}">
        <p14:creationId xmlns:p14="http://schemas.microsoft.com/office/powerpoint/2010/main" val="1345803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text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F73B532-45B4-2C46-A8D5-63C800784919}"/>
              </a:ext>
            </a:extLst>
          </p:cNvPr>
          <p:cNvSpPr>
            <a:spLocks noGrp="1"/>
          </p:cNvSpPr>
          <p:nvPr>
            <p:ph type="title"/>
          </p:nvPr>
        </p:nvSpPr>
        <p:spPr>
          <a:xfrm>
            <a:off x="678872" y="1364409"/>
            <a:ext cx="1083367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8" name="Marcador de texto 7">
            <a:extLst>
              <a:ext uri="{FF2B5EF4-FFF2-40B4-BE49-F238E27FC236}">
                <a16:creationId xmlns:a16="http://schemas.microsoft.com/office/drawing/2014/main" id="{3CB2CCC8-6A51-0448-B720-4D06071CFDCF}"/>
              </a:ext>
            </a:extLst>
          </p:cNvPr>
          <p:cNvSpPr>
            <a:spLocks noGrp="1"/>
          </p:cNvSpPr>
          <p:nvPr>
            <p:ph type="body" sz="quarter" idx="11"/>
          </p:nvPr>
        </p:nvSpPr>
        <p:spPr>
          <a:xfrm>
            <a:off x="678872" y="3282950"/>
            <a:ext cx="10833677" cy="2701925"/>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879873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texto-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3F491-1BDC-0443-9398-BE5406EACA58}"/>
              </a:ext>
            </a:extLst>
          </p:cNvPr>
          <p:cNvSpPr>
            <a:spLocks noGrp="1"/>
          </p:cNvSpPr>
          <p:nvPr>
            <p:ph type="title"/>
          </p:nvPr>
        </p:nvSpPr>
        <p:spPr>
          <a:xfrm>
            <a:off x="508703" y="1364409"/>
            <a:ext cx="12763952"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7058790-96AD-CA4D-A66F-9786E6AA400D}"/>
              </a:ext>
            </a:extLst>
          </p:cNvPr>
          <p:cNvSpPr>
            <a:spLocks noGrp="1"/>
          </p:cNvSpPr>
          <p:nvPr>
            <p:ph type="body" sz="quarter" idx="10"/>
          </p:nvPr>
        </p:nvSpPr>
        <p:spPr>
          <a:xfrm>
            <a:off x="508000" y="3297238"/>
            <a:ext cx="6848475" cy="36306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posición de imagen 6">
            <a:extLst>
              <a:ext uri="{FF2B5EF4-FFF2-40B4-BE49-F238E27FC236}">
                <a16:creationId xmlns:a16="http://schemas.microsoft.com/office/drawing/2014/main" id="{4DDFD31F-1FED-CC47-939B-20E7A96EEEDD}"/>
              </a:ext>
            </a:extLst>
          </p:cNvPr>
          <p:cNvSpPr>
            <a:spLocks noGrp="1"/>
          </p:cNvSpPr>
          <p:nvPr>
            <p:ph type="pic" sz="quarter" idx="11"/>
          </p:nvPr>
        </p:nvSpPr>
        <p:spPr>
          <a:xfrm>
            <a:off x="7564438" y="3241675"/>
            <a:ext cx="5707062" cy="3686175"/>
          </a:xfrm>
        </p:spPr>
        <p:txBody>
          <a:bodyPr/>
          <a:lstStyle/>
          <a:p>
            <a:endParaRPr lang="es-CO"/>
          </a:p>
        </p:txBody>
      </p:sp>
    </p:spTree>
    <p:extLst>
      <p:ext uri="{BB962C8B-B14F-4D97-AF65-F5344CB8AC3E}">
        <p14:creationId xmlns:p14="http://schemas.microsoft.com/office/powerpoint/2010/main" val="383643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multimedi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3E924A9-CAF5-9B4B-98E0-85F673CB30AC}"/>
              </a:ext>
            </a:extLst>
          </p:cNvPr>
          <p:cNvSpPr>
            <a:spLocks noGrp="1"/>
          </p:cNvSpPr>
          <p:nvPr>
            <p:ph type="title"/>
          </p:nvPr>
        </p:nvSpPr>
        <p:spPr>
          <a:xfrm>
            <a:off x="706581" y="602410"/>
            <a:ext cx="10833678" cy="1254100"/>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medios 4">
            <a:extLst>
              <a:ext uri="{FF2B5EF4-FFF2-40B4-BE49-F238E27FC236}">
                <a16:creationId xmlns:a16="http://schemas.microsoft.com/office/drawing/2014/main" id="{BEF3CE8C-793C-1145-84DD-7B818CE544BC}"/>
              </a:ext>
            </a:extLst>
          </p:cNvPr>
          <p:cNvSpPr>
            <a:spLocks noGrp="1"/>
          </p:cNvSpPr>
          <p:nvPr>
            <p:ph type="media" sz="quarter" idx="10"/>
          </p:nvPr>
        </p:nvSpPr>
        <p:spPr>
          <a:xfrm>
            <a:off x="706438" y="2104714"/>
            <a:ext cx="10833100" cy="4642161"/>
          </a:xfrm>
        </p:spPr>
        <p:txBody>
          <a:bodyPr/>
          <a:lstStyle/>
          <a:p>
            <a:endParaRPr lang="es-CO"/>
          </a:p>
        </p:txBody>
      </p:sp>
    </p:spTree>
    <p:extLst>
      <p:ext uri="{BB962C8B-B14F-4D97-AF65-F5344CB8AC3E}">
        <p14:creationId xmlns:p14="http://schemas.microsoft.com/office/powerpoint/2010/main" val="287089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a-gráfico-texto">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F673202-8B18-514D-9685-8D97863D7A53}"/>
              </a:ext>
            </a:extLst>
          </p:cNvPr>
          <p:cNvSpPr>
            <a:spLocks noGrp="1"/>
          </p:cNvSpPr>
          <p:nvPr>
            <p:ph type="title"/>
          </p:nvPr>
        </p:nvSpPr>
        <p:spPr>
          <a:xfrm>
            <a:off x="508703" y="1516814"/>
            <a:ext cx="1183569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abla 4">
            <a:extLst>
              <a:ext uri="{FF2B5EF4-FFF2-40B4-BE49-F238E27FC236}">
                <a16:creationId xmlns:a16="http://schemas.microsoft.com/office/drawing/2014/main" id="{6450A7A0-43E0-1440-B983-790CAD8F434B}"/>
              </a:ext>
            </a:extLst>
          </p:cNvPr>
          <p:cNvSpPr>
            <a:spLocks noGrp="1"/>
          </p:cNvSpPr>
          <p:nvPr>
            <p:ph type="tbl" sz="quarter" idx="10"/>
          </p:nvPr>
        </p:nvSpPr>
        <p:spPr>
          <a:xfrm>
            <a:off x="508702" y="3394080"/>
            <a:ext cx="4285547" cy="3367088"/>
          </a:xfrm>
        </p:spPr>
        <p:txBody>
          <a:bodyPr/>
          <a:lstStyle/>
          <a:p>
            <a:endParaRPr lang="es-CO"/>
          </a:p>
        </p:txBody>
      </p:sp>
      <p:sp>
        <p:nvSpPr>
          <p:cNvPr id="7" name="Marcador de gráfico 6">
            <a:extLst>
              <a:ext uri="{FF2B5EF4-FFF2-40B4-BE49-F238E27FC236}">
                <a16:creationId xmlns:a16="http://schemas.microsoft.com/office/drawing/2014/main" id="{BD301C88-2BAD-5147-A445-06CFDF36B11C}"/>
              </a:ext>
            </a:extLst>
          </p:cNvPr>
          <p:cNvSpPr>
            <a:spLocks noGrp="1"/>
          </p:cNvSpPr>
          <p:nvPr>
            <p:ph type="chart" sz="quarter" idx="11"/>
          </p:nvPr>
        </p:nvSpPr>
        <p:spPr>
          <a:xfrm>
            <a:off x="5043488" y="3407935"/>
            <a:ext cx="3698875" cy="3367088"/>
          </a:xfrm>
        </p:spPr>
        <p:txBody>
          <a:bodyPr/>
          <a:lstStyle/>
          <a:p>
            <a:endParaRPr lang="es-CO"/>
          </a:p>
        </p:txBody>
      </p:sp>
      <p:sp>
        <p:nvSpPr>
          <p:cNvPr id="9" name="Marcador de texto 8">
            <a:extLst>
              <a:ext uri="{FF2B5EF4-FFF2-40B4-BE49-F238E27FC236}">
                <a16:creationId xmlns:a16="http://schemas.microsoft.com/office/drawing/2014/main" id="{EE5037AD-8243-C146-BBB8-4B269A3DE6F8}"/>
              </a:ext>
            </a:extLst>
          </p:cNvPr>
          <p:cNvSpPr>
            <a:spLocks noGrp="1"/>
          </p:cNvSpPr>
          <p:nvPr>
            <p:ph type="body" sz="quarter" idx="12"/>
          </p:nvPr>
        </p:nvSpPr>
        <p:spPr>
          <a:xfrm>
            <a:off x="8964613" y="3407935"/>
            <a:ext cx="3379787" cy="33670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28065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legio Marinilla">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864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037" y="325319"/>
            <a:ext cx="12800194" cy="150230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42038" y="1980552"/>
            <a:ext cx="12800194" cy="472504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576273726"/>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94" r:id="rId3"/>
    <p:sldLayoutId id="2147483695" r:id="rId4"/>
    <p:sldLayoutId id="2147483674" r:id="rId5"/>
    <p:sldLayoutId id="2147483696" r:id="rId6"/>
    <p:sldLayoutId id="2147483698" r:id="rId7"/>
    <p:sldLayoutId id="2147483697" r:id="rId8"/>
    <p:sldLayoutId id="2147483691" r:id="rId9"/>
    <p:sldLayoutId id="2147483687" r:id="rId10"/>
    <p:sldLayoutId id="2147483690" r:id="rId11"/>
    <p:sldLayoutId id="2147483692" r:id="rId12"/>
    <p:sldLayoutId id="2147483689" r:id="rId13"/>
    <p:sldLayoutId id="2147483688" r:id="rId14"/>
    <p:sldLayoutId id="2147483693" r:id="rId15"/>
    <p:sldLayoutId id="2147483679" r:id="rId16"/>
    <p:sldLayoutId id="2147483699" r:id="rId17"/>
    <p:sldLayoutId id="2147483700" r:id="rId18"/>
    <p:sldLayoutId id="2147483701" r:id="rId19"/>
    <p:sldLayoutId id="2147483702" r:id="rId20"/>
    <p:sldLayoutId id="2147483703" r:id="rId21"/>
    <p:sldLayoutId id="2147483704" r:id="rId22"/>
    <p:sldLayoutId id="2147483705" r:id="rId23"/>
    <p:sldLayoutId id="2147483708" r:id="rId24"/>
    <p:sldLayoutId id="2147483709" r:id="rId25"/>
    <p:sldLayoutId id="2147483710" r:id="rId26"/>
  </p:sldLayoutIdLst>
  <p:hf hdr="0" ftr="0" dt="0"/>
  <p:txStyles>
    <p:title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esar.lopezg@upb.edu.co"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www.dragon1.com/images/archimate-landscape-overview.png" TargetMode="External"/><Relationship Id="rId2" Type="http://schemas.openxmlformats.org/officeDocument/2006/relationships/hyperlink" Target="https://pubs.opengroup.org/architecture/archimate31-doc/chap09.html" TargetMode="Externa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3.xml"/><Relationship Id="rId11" Type="http://schemas.openxmlformats.org/officeDocument/2006/relationships/image" Target="../media/image8.png"/><Relationship Id="rId5" Type="http://schemas.openxmlformats.org/officeDocument/2006/relationships/diagramQuickStyle" Target="../diagrams/quickStyle3.xml"/><Relationship Id="rId10" Type="http://schemas.openxmlformats.org/officeDocument/2006/relationships/image" Target="../media/image7.png"/><Relationship Id="rId4" Type="http://schemas.openxmlformats.org/officeDocument/2006/relationships/diagramLayout" Target="../diagrams/layout3.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85538E4-9A87-47A3-9BB9-DBC7242B91B1}"/>
              </a:ext>
            </a:extLst>
          </p:cNvPr>
          <p:cNvPicPr>
            <a:picLocks noChangeAspect="1"/>
          </p:cNvPicPr>
          <p:nvPr/>
        </p:nvPicPr>
        <p:blipFill rotWithShape="1">
          <a:blip r:embed="rId2"/>
          <a:srcRect t="9784" b="7427"/>
          <a:stretch/>
        </p:blipFill>
        <p:spPr>
          <a:xfrm>
            <a:off x="666295" y="1119688"/>
            <a:ext cx="12186105" cy="5672152"/>
          </a:xfrm>
          <a:prstGeom prst="rect">
            <a:avLst/>
          </a:prstGeom>
        </p:spPr>
      </p:pic>
      <p:sp>
        <p:nvSpPr>
          <p:cNvPr id="5" name="Título 1">
            <a:extLst>
              <a:ext uri="{FF2B5EF4-FFF2-40B4-BE49-F238E27FC236}">
                <a16:creationId xmlns:a16="http://schemas.microsoft.com/office/drawing/2014/main" id="{0E58795F-F304-48F9-AB39-E771483580D8}"/>
              </a:ext>
            </a:extLst>
          </p:cNvPr>
          <p:cNvSpPr txBox="1">
            <a:spLocks/>
          </p:cNvSpPr>
          <p:nvPr/>
        </p:nvSpPr>
        <p:spPr>
          <a:xfrm>
            <a:off x="7027333" y="3361889"/>
            <a:ext cx="4474475" cy="881306"/>
          </a:xfrm>
          <a:prstGeom prst="rect">
            <a:avLst/>
          </a:prstGeom>
        </p:spPr>
        <p:txBody>
          <a:bodyPr vert="horz" lIns="91440" tIns="45720" rIns="91440" bIns="45720" rtlCol="0" anchor="ctr">
            <a:normAutofit fontScale="82500" lnSpcReduction="20000"/>
          </a:bodyPr>
          <a:lstStyle>
            <a:lvl1pPr algn="l" defTabSz="1036290" rtl="0" eaLnBrk="1" latinLnBrk="0" hangingPunct="1">
              <a:lnSpc>
                <a:spcPct val="90000"/>
              </a:lnSpc>
              <a:spcBef>
                <a:spcPct val="0"/>
              </a:spcBef>
              <a:buNone/>
              <a:defRPr sz="4000" b="1" i="0" kern="1200">
                <a:solidFill>
                  <a:schemeClr val="tx1">
                    <a:lumMod val="75000"/>
                    <a:lumOff val="25000"/>
                  </a:schemeClr>
                </a:solidFill>
                <a:latin typeface="Arial Narrow" panose="020B0604020202020204" pitchFamily="34" charset="0"/>
                <a:ea typeface="+mj-ea"/>
                <a:cs typeface="Arial Narrow" panose="020B0604020202020204" pitchFamily="34" charset="0"/>
              </a:defRPr>
            </a:lvl1pPr>
          </a:lstStyle>
          <a:p>
            <a:r>
              <a:rPr lang="es-ES" i="1" dirty="0">
                <a:solidFill>
                  <a:schemeClr val="bg1">
                    <a:lumMod val="50000"/>
                  </a:schemeClr>
                </a:solidFill>
              </a:rPr>
              <a:t>Arquitectura de Aplicaciones</a:t>
            </a:r>
          </a:p>
        </p:txBody>
      </p:sp>
      <p:sp>
        <p:nvSpPr>
          <p:cNvPr id="4" name="Rectángulo 3">
            <a:extLst>
              <a:ext uri="{FF2B5EF4-FFF2-40B4-BE49-F238E27FC236}">
                <a16:creationId xmlns:a16="http://schemas.microsoft.com/office/drawing/2014/main" id="{80EECCFD-9B27-452F-96D2-F5B4D5F05257}"/>
              </a:ext>
            </a:extLst>
          </p:cNvPr>
          <p:cNvSpPr/>
          <p:nvPr/>
        </p:nvSpPr>
        <p:spPr>
          <a:xfrm>
            <a:off x="6908799" y="4410511"/>
            <a:ext cx="4593009" cy="1015663"/>
          </a:xfrm>
          <a:prstGeom prst="rect">
            <a:avLst/>
          </a:prstGeom>
        </p:spPr>
        <p:txBody>
          <a:bodyPr wrap="square">
            <a:spAutoFit/>
          </a:bodyPr>
          <a:lstStyle/>
          <a:p>
            <a:pPr algn="r"/>
            <a:r>
              <a:rPr lang="es-ES" sz="2000" dirty="0"/>
              <a:t>MSc. César Augusto López Gallego</a:t>
            </a:r>
          </a:p>
          <a:p>
            <a:pPr algn="r"/>
            <a:r>
              <a:rPr lang="es-ES" sz="2000" dirty="0">
                <a:hlinkClick r:id="rId3"/>
              </a:rPr>
              <a:t>cesar.lopezg@upb.edu.co</a:t>
            </a:r>
            <a:r>
              <a:rPr lang="es-ES" sz="2000" dirty="0"/>
              <a:t> </a:t>
            </a:r>
          </a:p>
          <a:p>
            <a:pPr algn="r"/>
            <a:endParaRPr lang="es-CO" sz="2000" dirty="0"/>
          </a:p>
        </p:txBody>
      </p:sp>
    </p:spTree>
    <p:extLst>
      <p:ext uri="{BB962C8B-B14F-4D97-AF65-F5344CB8AC3E}">
        <p14:creationId xmlns:p14="http://schemas.microsoft.com/office/powerpoint/2010/main" val="347766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Marcador de contenido 2"/>
          <p:cNvSpPr>
            <a:spLocks noGrp="1"/>
          </p:cNvSpPr>
          <p:nvPr>
            <p:ph idx="1"/>
          </p:nvPr>
        </p:nvSpPr>
        <p:spPr>
          <a:xfrm>
            <a:off x="8401050" y="3295651"/>
            <a:ext cx="3048000" cy="2335003"/>
          </a:xfrm>
        </p:spPr>
        <p:txBody>
          <a:bodyPr>
            <a:normAutofit/>
          </a:bodyPr>
          <a:lstStyle/>
          <a:p>
            <a:pPr marL="0" indent="0">
              <a:buNone/>
            </a:pPr>
            <a:r>
              <a:rPr lang="es-CO" altLang="es-CO" sz="2000" dirty="0"/>
              <a:t>Contexto 2:</a:t>
            </a:r>
          </a:p>
          <a:p>
            <a:pPr marL="0" indent="0">
              <a:buNone/>
            </a:pPr>
            <a:r>
              <a:rPr lang="es-CO" altLang="es-CO" sz="2000" dirty="0"/>
              <a:t>Estructura de sus componentes, sus interacciones, las nociones y principios, así como las guías para la evolución en el tiempo</a:t>
            </a:r>
          </a:p>
          <a:p>
            <a:pPr lvl="1"/>
            <a:endParaRPr lang="es-CO" altLang="es-CO" sz="1800" dirty="0"/>
          </a:p>
        </p:txBody>
      </p:sp>
      <p:sp>
        <p:nvSpPr>
          <p:cNvPr id="10244" name="1 Título"/>
          <p:cNvSpPr txBox="1">
            <a:spLocks noChangeArrowheads="1"/>
          </p:cNvSpPr>
          <p:nvPr/>
        </p:nvSpPr>
        <p:spPr bwMode="auto">
          <a:xfrm>
            <a:off x="3224530" y="1002982"/>
            <a:ext cx="10353040" cy="1149668"/>
          </a:xfrm>
          <a:prstGeom prst="rect">
            <a:avLst/>
          </a:prstGeom>
          <a:ln>
            <a:noFill/>
          </a:ln>
        </p:spPr>
        <p:txBody>
          <a:bodyPr vert="horz" lIns="91440" tIns="45720" rIns="91440" bIns="45720" rtlCol="0" anchor="ctr">
            <a:noAutofit/>
          </a:bodyPr>
          <a:lstStyle>
            <a:defPPr>
              <a:defRPr lang="es-CO"/>
            </a:defPPr>
            <a:lvl1pPr algn="ctr" defTabSz="1036290">
              <a:lnSpc>
                <a:spcPct val="90000"/>
              </a:lnSpc>
              <a:spcBef>
                <a:spcPct val="0"/>
              </a:spcBef>
              <a:buNone/>
              <a:defRPr sz="3530" b="1">
                <a:solidFill>
                  <a:srgbClr val="C00000"/>
                </a:solidFill>
                <a:latin typeface="+mj-lt"/>
                <a:ea typeface="+mj-ea"/>
                <a:cs typeface="+mj-cs"/>
              </a:defRPr>
            </a:lvl1pPr>
          </a:lstStyle>
          <a:p>
            <a:r>
              <a:rPr lang="es-CO" altLang="es-CO" sz="4001" dirty="0"/>
              <a:t>TOGAF – Contextualización de la Arquitectura Empresarial</a:t>
            </a:r>
          </a:p>
        </p:txBody>
      </p:sp>
      <p:grpSp>
        <p:nvGrpSpPr>
          <p:cNvPr id="4" name="Grupo 3"/>
          <p:cNvGrpSpPr/>
          <p:nvPr/>
        </p:nvGrpSpPr>
        <p:grpSpPr>
          <a:xfrm>
            <a:off x="1981202" y="2533650"/>
            <a:ext cx="3879850" cy="3657600"/>
            <a:chOff x="857251" y="2324100"/>
            <a:chExt cx="3879850" cy="3657600"/>
          </a:xfrm>
        </p:grpSpPr>
        <p:sp>
          <p:nvSpPr>
            <p:cNvPr id="2" name="Rectángulo 1"/>
            <p:cNvSpPr/>
            <p:nvPr/>
          </p:nvSpPr>
          <p:spPr>
            <a:xfrm>
              <a:off x="1352551" y="3230558"/>
              <a:ext cx="3384550" cy="2255840"/>
            </a:xfrm>
            <a:prstGeom prst="rect">
              <a:avLst/>
            </a:prstGeom>
          </p:spPr>
          <p:txBody>
            <a:bodyPr vert="horz" lIns="91440" tIns="45720" rIns="91440" bIns="45720" rtlCol="0">
              <a:normAutofit/>
            </a:bodyPr>
            <a:lstStyle/>
            <a:p>
              <a:pPr defTabSz="1036314">
                <a:lnSpc>
                  <a:spcPct val="90000"/>
                </a:lnSpc>
                <a:spcBef>
                  <a:spcPts val="1133"/>
                </a:spcBef>
              </a:pPr>
              <a:r>
                <a:rPr lang="es-CO" altLang="es-CO" sz="2000" dirty="0"/>
                <a:t>Contexto 1:</a:t>
              </a:r>
            </a:p>
            <a:p>
              <a:pPr defTabSz="1036314">
                <a:lnSpc>
                  <a:spcPct val="90000"/>
                </a:lnSpc>
                <a:spcBef>
                  <a:spcPts val="1133"/>
                </a:spcBef>
              </a:pPr>
              <a:r>
                <a:rPr lang="es-CO" altLang="es-CO" sz="2000" dirty="0"/>
                <a:t>Descripción formal de un sistema o un plan detallado del sistema en un nivel de componentes para guiar su implementación</a:t>
              </a:r>
            </a:p>
          </p:txBody>
        </p:sp>
        <p:sp>
          <p:nvSpPr>
            <p:cNvPr id="3" name="Anillo 2"/>
            <p:cNvSpPr/>
            <p:nvPr/>
          </p:nvSpPr>
          <p:spPr>
            <a:xfrm>
              <a:off x="857251" y="2324100"/>
              <a:ext cx="3879850" cy="3657600"/>
            </a:xfrm>
            <a:prstGeom prst="donut">
              <a:avLst>
                <a:gd name="adj" fmla="val 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sp>
        <p:nvSpPr>
          <p:cNvPr id="7" name="Anillo 6"/>
          <p:cNvSpPr/>
          <p:nvPr/>
        </p:nvSpPr>
        <p:spPr>
          <a:xfrm>
            <a:off x="7901941" y="2533650"/>
            <a:ext cx="3879850" cy="3657600"/>
          </a:xfrm>
          <a:prstGeom prst="donut">
            <a:avLst>
              <a:gd name="adj" fmla="val 454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25527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1 Título"/>
          <p:cNvSpPr txBox="1">
            <a:spLocks noChangeArrowheads="1"/>
          </p:cNvSpPr>
          <p:nvPr/>
        </p:nvSpPr>
        <p:spPr bwMode="auto">
          <a:xfrm>
            <a:off x="876301" y="356237"/>
            <a:ext cx="11214101" cy="1149668"/>
          </a:xfrm>
          <a:prstGeom prst="rect">
            <a:avLst/>
          </a:prstGeom>
          <a:ln>
            <a:noFill/>
          </a:ln>
        </p:spPr>
        <p:txBody>
          <a:bodyPr vert="horz" lIns="91440" tIns="45720" rIns="91440" bIns="45720" rtlCol="0" anchor="ctr">
            <a:noAutofit/>
          </a:bodyPr>
          <a:lstStyle>
            <a:defPPr>
              <a:defRPr lang="es-CO"/>
            </a:defPPr>
            <a:lvl1pPr algn="ctr" defTabSz="1036290">
              <a:lnSpc>
                <a:spcPct val="90000"/>
              </a:lnSpc>
              <a:spcBef>
                <a:spcPct val="0"/>
              </a:spcBef>
              <a:buNone/>
              <a:defRPr sz="3530" b="1">
                <a:solidFill>
                  <a:srgbClr val="C00000"/>
                </a:solidFill>
                <a:latin typeface="+mj-lt"/>
                <a:ea typeface="+mj-ea"/>
                <a:cs typeface="+mj-cs"/>
              </a:defRPr>
            </a:lvl1pPr>
          </a:lstStyle>
          <a:p>
            <a:r>
              <a:rPr lang="es-CO" altLang="es-CO" sz="4001" dirty="0"/>
              <a:t>Dominios TOGAF</a:t>
            </a:r>
          </a:p>
        </p:txBody>
      </p:sp>
      <p:pic>
        <p:nvPicPr>
          <p:cNvPr id="12292" name="Imagen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419" y="1415453"/>
            <a:ext cx="7417406" cy="518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CuadroTexto 3"/>
          <p:cNvSpPr txBox="1">
            <a:spLocks noChangeArrowheads="1"/>
          </p:cNvSpPr>
          <p:nvPr/>
        </p:nvSpPr>
        <p:spPr bwMode="auto">
          <a:xfrm>
            <a:off x="9503883" y="6602817"/>
            <a:ext cx="3767771" cy="33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s-CO" sz="1587" dirty="0"/>
              <a:t>Fuente: </a:t>
            </a:r>
            <a:r>
              <a:rPr lang="en-US" altLang="es-CO" sz="1587" dirty="0" err="1"/>
              <a:t>Adaptación</a:t>
            </a:r>
            <a:r>
              <a:rPr lang="en-US" altLang="es-CO" sz="1587" dirty="0"/>
              <a:t>  Colombia Digital</a:t>
            </a:r>
            <a:endParaRPr lang="es-CO" altLang="es-CO" sz="1587" dirty="0"/>
          </a:p>
        </p:txBody>
      </p:sp>
    </p:spTree>
    <p:extLst>
      <p:ext uri="{BB962C8B-B14F-4D97-AF65-F5344CB8AC3E}">
        <p14:creationId xmlns:p14="http://schemas.microsoft.com/office/powerpoint/2010/main" val="2094816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1 Título"/>
          <p:cNvSpPr txBox="1">
            <a:spLocks noChangeArrowheads="1"/>
          </p:cNvSpPr>
          <p:nvPr/>
        </p:nvSpPr>
        <p:spPr bwMode="auto">
          <a:xfrm>
            <a:off x="3394711" y="467271"/>
            <a:ext cx="9991090" cy="1149668"/>
          </a:xfrm>
          <a:prstGeom prst="rect">
            <a:avLst/>
          </a:prstGeom>
          <a:ln>
            <a:noFill/>
          </a:ln>
        </p:spPr>
        <p:txBody>
          <a:bodyPr vert="horz" lIns="91440" tIns="45720" rIns="91440" bIns="45720" rtlCol="0" anchor="ctr">
            <a:noAutofit/>
          </a:bodyPr>
          <a:lstStyle>
            <a:defPPr>
              <a:defRPr lang="es-CO"/>
            </a:defPPr>
            <a:lvl1pPr algn="ctr" defTabSz="1036290">
              <a:lnSpc>
                <a:spcPct val="90000"/>
              </a:lnSpc>
              <a:spcBef>
                <a:spcPct val="0"/>
              </a:spcBef>
              <a:buNone/>
              <a:defRPr sz="3530" b="1">
                <a:solidFill>
                  <a:srgbClr val="C00000"/>
                </a:solidFill>
                <a:latin typeface="+mj-lt"/>
                <a:ea typeface="+mj-ea"/>
                <a:cs typeface="+mj-cs"/>
              </a:defRPr>
            </a:lvl1pPr>
          </a:lstStyle>
          <a:p>
            <a:r>
              <a:rPr lang="es-CO" altLang="es-CO" sz="4001" dirty="0"/>
              <a:t>Elementos Dominio, Arquitectura del Negocio</a:t>
            </a:r>
          </a:p>
        </p:txBody>
      </p:sp>
      <p:graphicFrame>
        <p:nvGraphicFramePr>
          <p:cNvPr id="3" name="Diagrama 2"/>
          <p:cNvGraphicFramePr/>
          <p:nvPr/>
        </p:nvGraphicFramePr>
        <p:xfrm>
          <a:off x="2400299" y="2282472"/>
          <a:ext cx="8829041" cy="4461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747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134350" y="4486792"/>
            <a:ext cx="4762500" cy="923330"/>
          </a:xfrm>
          <a:prstGeom prst="rect">
            <a:avLst/>
          </a:prstGeom>
        </p:spPr>
        <p:txBody>
          <a:bodyPr wrap="square">
            <a:spAutoFit/>
          </a:bodyPr>
          <a:lstStyle/>
          <a:p>
            <a:r>
              <a:rPr lang="es-CO" dirty="0"/>
              <a:t>Los sistemas de aplicación manejan objetos de la arquitectura de datos y asisten la arquitectura del negocio</a:t>
            </a:r>
          </a:p>
        </p:txBody>
      </p:sp>
      <p:pic>
        <p:nvPicPr>
          <p:cNvPr id="4" name="Imagen 3"/>
          <p:cNvPicPr>
            <a:picLocks noChangeAspect="1"/>
          </p:cNvPicPr>
          <p:nvPr/>
        </p:nvPicPr>
        <p:blipFill>
          <a:blip r:embed="rId2"/>
          <a:stretch>
            <a:fillRect/>
          </a:stretch>
        </p:blipFill>
        <p:spPr>
          <a:xfrm>
            <a:off x="1009651" y="2968566"/>
            <a:ext cx="6069262" cy="3959781"/>
          </a:xfrm>
          <a:prstGeom prst="rect">
            <a:avLst/>
          </a:prstGeom>
        </p:spPr>
      </p:pic>
      <p:sp>
        <p:nvSpPr>
          <p:cNvPr id="5" name="Rectángulo 4"/>
          <p:cNvSpPr/>
          <p:nvPr/>
        </p:nvSpPr>
        <p:spPr>
          <a:xfrm>
            <a:off x="787400" y="2270940"/>
            <a:ext cx="6908800" cy="646331"/>
          </a:xfrm>
          <a:prstGeom prst="rect">
            <a:avLst/>
          </a:prstGeom>
        </p:spPr>
        <p:txBody>
          <a:bodyPr>
            <a:spAutoFit/>
          </a:bodyPr>
          <a:lstStyle/>
          <a:p>
            <a:pPr algn="ctr"/>
            <a:r>
              <a:rPr lang="es-CO" dirty="0" err="1"/>
              <a:t>Blueprint</a:t>
            </a:r>
            <a:r>
              <a:rPr lang="es-CO" dirty="0"/>
              <a:t> de los sistemas de aplicación a desplegar y las interacciones con los procesos del negocio. </a:t>
            </a:r>
          </a:p>
        </p:txBody>
      </p:sp>
      <p:sp>
        <p:nvSpPr>
          <p:cNvPr id="7" name="1 Título"/>
          <p:cNvSpPr txBox="1">
            <a:spLocks noChangeArrowheads="1"/>
          </p:cNvSpPr>
          <p:nvPr/>
        </p:nvSpPr>
        <p:spPr bwMode="auto">
          <a:xfrm>
            <a:off x="3468733" y="526891"/>
            <a:ext cx="9991090" cy="1149668"/>
          </a:xfrm>
          <a:prstGeom prst="rect">
            <a:avLst/>
          </a:prstGeom>
          <a:ln>
            <a:noFill/>
          </a:ln>
        </p:spPr>
        <p:txBody>
          <a:bodyPr vert="horz" lIns="91440" tIns="45720" rIns="91440" bIns="45720" rtlCol="0" anchor="ctr">
            <a:noAutofit/>
          </a:bodyPr>
          <a:lstStyle>
            <a:defPPr>
              <a:defRPr lang="es-CO"/>
            </a:defPPr>
            <a:lvl1pPr algn="ctr" defTabSz="1036290">
              <a:lnSpc>
                <a:spcPct val="90000"/>
              </a:lnSpc>
              <a:spcBef>
                <a:spcPct val="0"/>
              </a:spcBef>
              <a:buNone/>
              <a:defRPr sz="3530" b="1">
                <a:solidFill>
                  <a:srgbClr val="C00000"/>
                </a:solidFill>
                <a:latin typeface="+mj-lt"/>
                <a:ea typeface="+mj-ea"/>
                <a:cs typeface="+mj-cs"/>
              </a:defRPr>
            </a:lvl1pPr>
          </a:lstStyle>
          <a:p>
            <a:r>
              <a:rPr lang="es-CO" altLang="es-CO" sz="4001" dirty="0"/>
              <a:t>Elementos Dominio, Arquitectura de Aplicación</a:t>
            </a:r>
          </a:p>
        </p:txBody>
      </p:sp>
    </p:spTree>
    <p:extLst>
      <p:ext uri="{BB962C8B-B14F-4D97-AF65-F5344CB8AC3E}">
        <p14:creationId xmlns:p14="http://schemas.microsoft.com/office/powerpoint/2010/main" val="1671348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noChangeArrowheads="1"/>
          </p:cNvSpPr>
          <p:nvPr/>
        </p:nvSpPr>
        <p:spPr bwMode="auto">
          <a:xfrm>
            <a:off x="3209655" y="282214"/>
            <a:ext cx="9991090" cy="1149668"/>
          </a:xfrm>
          <a:prstGeom prst="rect">
            <a:avLst/>
          </a:prstGeom>
          <a:ln>
            <a:noFill/>
          </a:ln>
        </p:spPr>
        <p:txBody>
          <a:bodyPr vert="horz" lIns="91440" tIns="45720" rIns="91440" bIns="45720" rtlCol="0" anchor="ctr">
            <a:noAutofit/>
          </a:bodyPr>
          <a:lstStyle>
            <a:defPPr>
              <a:defRPr lang="es-CO"/>
            </a:defPPr>
            <a:lvl1pPr algn="ctr" defTabSz="1036290">
              <a:lnSpc>
                <a:spcPct val="90000"/>
              </a:lnSpc>
              <a:spcBef>
                <a:spcPct val="0"/>
              </a:spcBef>
              <a:buNone/>
              <a:defRPr sz="3530" b="1">
                <a:solidFill>
                  <a:srgbClr val="C00000"/>
                </a:solidFill>
                <a:latin typeface="+mj-lt"/>
                <a:ea typeface="+mj-ea"/>
                <a:cs typeface="+mj-cs"/>
              </a:defRPr>
            </a:lvl1pPr>
          </a:lstStyle>
          <a:p>
            <a:r>
              <a:rPr lang="es-CO" altLang="es-CO" sz="4001" dirty="0"/>
              <a:t>Elementos Dominio, Arquitectura de Datos</a:t>
            </a:r>
          </a:p>
        </p:txBody>
      </p:sp>
      <p:graphicFrame>
        <p:nvGraphicFramePr>
          <p:cNvPr id="5" name="Diagrama 4"/>
          <p:cNvGraphicFramePr/>
          <p:nvPr/>
        </p:nvGraphicFramePr>
        <p:xfrm>
          <a:off x="3209655" y="1567543"/>
          <a:ext cx="9277350"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207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noChangeArrowheads="1"/>
          </p:cNvSpPr>
          <p:nvPr/>
        </p:nvSpPr>
        <p:spPr bwMode="auto">
          <a:xfrm>
            <a:off x="3080113" y="485777"/>
            <a:ext cx="9991090" cy="1149668"/>
          </a:xfrm>
          <a:prstGeom prst="rect">
            <a:avLst/>
          </a:prstGeom>
          <a:ln>
            <a:noFill/>
          </a:ln>
        </p:spPr>
        <p:txBody>
          <a:bodyPr vert="horz" lIns="91440" tIns="45720" rIns="91440" bIns="45720" rtlCol="0" anchor="ctr">
            <a:noAutofit/>
          </a:bodyPr>
          <a:lstStyle>
            <a:defPPr>
              <a:defRPr lang="es-CO"/>
            </a:defPPr>
            <a:lvl1pPr algn="ctr" defTabSz="1036290">
              <a:lnSpc>
                <a:spcPct val="90000"/>
              </a:lnSpc>
              <a:spcBef>
                <a:spcPct val="0"/>
              </a:spcBef>
              <a:buNone/>
              <a:defRPr sz="3530" b="1">
                <a:solidFill>
                  <a:srgbClr val="C00000"/>
                </a:solidFill>
                <a:latin typeface="+mj-lt"/>
                <a:ea typeface="+mj-ea"/>
                <a:cs typeface="+mj-cs"/>
              </a:defRPr>
            </a:lvl1pPr>
          </a:lstStyle>
          <a:p>
            <a:r>
              <a:rPr lang="es-CO" altLang="es-CO" sz="4001" dirty="0"/>
              <a:t>Elementos Dominio, Arquitectura Técnica</a:t>
            </a:r>
          </a:p>
        </p:txBody>
      </p:sp>
      <p:sp>
        <p:nvSpPr>
          <p:cNvPr id="3" name="Rectángulo 2"/>
          <p:cNvSpPr/>
          <p:nvPr/>
        </p:nvSpPr>
        <p:spPr>
          <a:xfrm>
            <a:off x="6711950" y="3905935"/>
            <a:ext cx="6908800" cy="1200329"/>
          </a:xfrm>
          <a:prstGeom prst="rect">
            <a:avLst/>
          </a:prstGeom>
        </p:spPr>
        <p:txBody>
          <a:bodyPr>
            <a:spAutoFit/>
          </a:bodyPr>
          <a:lstStyle/>
          <a:p>
            <a:r>
              <a:rPr lang="es-CO" sz="2400" dirty="0"/>
              <a:t>Descripción de los componentes de Hardware, Software, y Redes de telecomunicaciones para soportar las arquitecturas</a:t>
            </a:r>
          </a:p>
        </p:txBody>
      </p:sp>
      <p:pic>
        <p:nvPicPr>
          <p:cNvPr id="5" name="Imagen 4"/>
          <p:cNvPicPr>
            <a:picLocks noChangeAspect="1"/>
          </p:cNvPicPr>
          <p:nvPr/>
        </p:nvPicPr>
        <p:blipFill>
          <a:blip r:embed="rId2"/>
          <a:stretch>
            <a:fillRect/>
          </a:stretch>
        </p:blipFill>
        <p:spPr>
          <a:xfrm>
            <a:off x="2051051" y="3458261"/>
            <a:ext cx="4132252" cy="2485340"/>
          </a:xfrm>
          <a:prstGeom prst="rect">
            <a:avLst/>
          </a:prstGeom>
        </p:spPr>
      </p:pic>
    </p:spTree>
    <p:extLst>
      <p:ext uri="{BB962C8B-B14F-4D97-AF65-F5344CB8AC3E}">
        <p14:creationId xmlns:p14="http://schemas.microsoft.com/office/powerpoint/2010/main" val="4294655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1 Título"/>
          <p:cNvSpPr txBox="1">
            <a:spLocks noChangeArrowheads="1"/>
          </p:cNvSpPr>
          <p:nvPr/>
        </p:nvSpPr>
        <p:spPr bwMode="auto">
          <a:xfrm>
            <a:off x="1898469" y="356237"/>
            <a:ext cx="10543541" cy="1149668"/>
          </a:xfrm>
          <a:prstGeom prst="rect">
            <a:avLst/>
          </a:prstGeom>
          <a:ln>
            <a:noFill/>
          </a:ln>
        </p:spPr>
        <p:txBody>
          <a:bodyPr vert="horz" lIns="91440" tIns="45720" rIns="91440" bIns="45720" rtlCol="0" anchor="ctr">
            <a:noAutofit/>
          </a:bodyPr>
          <a:lstStyle>
            <a:defPPr>
              <a:defRPr lang="es-CO"/>
            </a:defPPr>
            <a:lvl1pPr algn="ctr" defTabSz="1036290">
              <a:lnSpc>
                <a:spcPct val="90000"/>
              </a:lnSpc>
              <a:spcBef>
                <a:spcPct val="0"/>
              </a:spcBef>
              <a:buNone/>
              <a:defRPr sz="3530" b="1">
                <a:solidFill>
                  <a:srgbClr val="C00000"/>
                </a:solidFill>
                <a:latin typeface="+mj-lt"/>
                <a:ea typeface="+mj-ea"/>
                <a:cs typeface="+mj-cs"/>
              </a:defRPr>
            </a:lvl1pPr>
          </a:lstStyle>
          <a:p>
            <a:r>
              <a:rPr lang="es-CO" altLang="es-CO" sz="4001" dirty="0"/>
              <a:t>TOGAF ADM</a:t>
            </a:r>
          </a:p>
          <a:p>
            <a:r>
              <a:rPr lang="es-CO" altLang="es-CO" sz="4001" dirty="0" err="1"/>
              <a:t>Architecture</a:t>
            </a:r>
            <a:r>
              <a:rPr lang="es-CO" altLang="es-CO" sz="4001" dirty="0"/>
              <a:t> </a:t>
            </a:r>
            <a:r>
              <a:rPr lang="es-CO" altLang="es-CO" sz="4001" dirty="0" err="1"/>
              <a:t>Development</a:t>
            </a:r>
            <a:r>
              <a:rPr lang="es-CO" altLang="es-CO" sz="4001" dirty="0"/>
              <a:t> </a:t>
            </a:r>
            <a:r>
              <a:rPr lang="es-CO" altLang="es-CO" sz="4001" dirty="0" err="1"/>
              <a:t>Method</a:t>
            </a:r>
            <a:r>
              <a:rPr lang="es-CO" altLang="es-CO" sz="4001" dirty="0"/>
              <a:t> </a:t>
            </a:r>
          </a:p>
        </p:txBody>
      </p:sp>
      <p:sp>
        <p:nvSpPr>
          <p:cNvPr id="15364" name="Marcador de contenido 2"/>
          <p:cNvSpPr>
            <a:spLocks noGrp="1"/>
          </p:cNvSpPr>
          <p:nvPr>
            <p:ph idx="1"/>
          </p:nvPr>
        </p:nvSpPr>
        <p:spPr>
          <a:xfrm>
            <a:off x="1028700" y="2420515"/>
            <a:ext cx="5848350" cy="3751685"/>
          </a:xfrm>
        </p:spPr>
        <p:txBody>
          <a:bodyPr>
            <a:noAutofit/>
          </a:bodyPr>
          <a:lstStyle/>
          <a:p>
            <a:r>
              <a:rPr lang="es-CO" altLang="es-CO" sz="2000" dirty="0"/>
              <a:t>Es un proceso iterativo para desarrollar la arquitectura empresarial</a:t>
            </a:r>
          </a:p>
          <a:p>
            <a:r>
              <a:rPr lang="es-CO" altLang="es-CO" sz="2000" dirty="0"/>
              <a:t>Integrador de todos los elementos de TOGAF</a:t>
            </a:r>
          </a:p>
          <a:p>
            <a:r>
              <a:rPr lang="es-CO" altLang="es-CO" sz="2000" dirty="0"/>
              <a:t>Direcciona necesidades del negocio y TI para proveer</a:t>
            </a:r>
          </a:p>
          <a:p>
            <a:pPr lvl="1"/>
            <a:r>
              <a:rPr lang="es-CO" altLang="es-CO" sz="1800" dirty="0"/>
              <a:t>Conjunto de vistas de la arquitectura</a:t>
            </a:r>
          </a:p>
          <a:p>
            <a:pPr lvl="1"/>
            <a:r>
              <a:rPr lang="es-CO" altLang="es-CO" sz="1800" dirty="0"/>
              <a:t>Conjunto de entregables</a:t>
            </a:r>
          </a:p>
          <a:p>
            <a:pPr lvl="1"/>
            <a:r>
              <a:rPr lang="es-CO" altLang="es-CO" sz="1800" dirty="0"/>
              <a:t>Metodología para manejar los requerimientos</a:t>
            </a:r>
          </a:p>
          <a:p>
            <a:pPr lvl="1"/>
            <a:r>
              <a:rPr lang="es-CO" altLang="es-CO" sz="1800" dirty="0"/>
              <a:t>Herramientas para desarrollar la arquitectura</a:t>
            </a:r>
          </a:p>
        </p:txBody>
      </p:sp>
      <p:pic>
        <p:nvPicPr>
          <p:cNvPr id="4" name="Imagen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363" y="1505904"/>
            <a:ext cx="3987971" cy="535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4609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1 Título"/>
          <p:cNvSpPr txBox="1">
            <a:spLocks noChangeArrowheads="1"/>
          </p:cNvSpPr>
          <p:nvPr/>
        </p:nvSpPr>
        <p:spPr bwMode="auto">
          <a:xfrm>
            <a:off x="1219200" y="356237"/>
            <a:ext cx="10353041" cy="1149668"/>
          </a:xfrm>
          <a:prstGeom prst="rect">
            <a:avLst/>
          </a:prstGeom>
          <a:ln>
            <a:noFill/>
          </a:ln>
        </p:spPr>
        <p:txBody>
          <a:bodyPr vert="horz" lIns="91440" tIns="45720" rIns="91440" bIns="45720" rtlCol="0" anchor="ctr">
            <a:noAutofit/>
          </a:bodyPr>
          <a:lstStyle>
            <a:defPPr>
              <a:defRPr lang="es-CO"/>
            </a:defPPr>
            <a:lvl1pPr algn="ctr" defTabSz="1036290">
              <a:lnSpc>
                <a:spcPct val="90000"/>
              </a:lnSpc>
              <a:spcBef>
                <a:spcPct val="0"/>
              </a:spcBef>
              <a:buNone/>
              <a:defRPr sz="3530" b="1">
                <a:solidFill>
                  <a:srgbClr val="C00000"/>
                </a:solidFill>
                <a:latin typeface="+mj-lt"/>
                <a:ea typeface="+mj-ea"/>
                <a:cs typeface="+mj-cs"/>
              </a:defRPr>
            </a:lvl1pPr>
          </a:lstStyle>
          <a:p>
            <a:r>
              <a:rPr lang="es-CO" altLang="es-CO" sz="4001" dirty="0"/>
              <a:t>TOGAF ADM</a:t>
            </a:r>
          </a:p>
        </p:txBody>
      </p:sp>
      <p:graphicFrame>
        <p:nvGraphicFramePr>
          <p:cNvPr id="2" name="Tabla 1">
            <a:extLst>
              <a:ext uri="{FF2B5EF4-FFF2-40B4-BE49-F238E27FC236}">
                <a16:creationId xmlns:a16="http://schemas.microsoft.com/office/drawing/2014/main" id="{0577FBD3-F3DC-47C3-8E4A-70223F90934D}"/>
              </a:ext>
            </a:extLst>
          </p:cNvPr>
          <p:cNvGraphicFramePr>
            <a:graphicFrameLocks noGrp="1"/>
          </p:cNvGraphicFramePr>
          <p:nvPr/>
        </p:nvGraphicFramePr>
        <p:xfrm>
          <a:off x="703218" y="2720870"/>
          <a:ext cx="12639402" cy="3011806"/>
        </p:xfrm>
        <a:graphic>
          <a:graphicData uri="http://schemas.openxmlformats.org/drawingml/2006/table">
            <a:tbl>
              <a:tblPr firstRow="1" bandRow="1">
                <a:tableStyleId>{9D7B26C5-4107-4FEC-AEDC-1716B250A1EF}</a:tableStyleId>
              </a:tblPr>
              <a:tblGrid>
                <a:gridCol w="2647344">
                  <a:extLst>
                    <a:ext uri="{9D8B030D-6E8A-4147-A177-3AD203B41FA5}">
                      <a16:colId xmlns:a16="http://schemas.microsoft.com/office/drawing/2014/main" val="320956233"/>
                    </a:ext>
                  </a:extLst>
                </a:gridCol>
                <a:gridCol w="9992058">
                  <a:extLst>
                    <a:ext uri="{9D8B030D-6E8A-4147-A177-3AD203B41FA5}">
                      <a16:colId xmlns:a16="http://schemas.microsoft.com/office/drawing/2014/main" val="1187353253"/>
                    </a:ext>
                  </a:extLst>
                </a:gridCol>
              </a:tblGrid>
              <a:tr h="420297">
                <a:tc>
                  <a:txBody>
                    <a:bodyPr/>
                    <a:lstStyle/>
                    <a:p>
                      <a:r>
                        <a:rPr lang="es-CO" sz="2000" dirty="0"/>
                        <a:t>FASE</a:t>
                      </a:r>
                    </a:p>
                  </a:txBody>
                  <a:tcPr marL="103630" marR="103630" marT="51819" marB="51819"/>
                </a:tc>
                <a:tc>
                  <a:txBody>
                    <a:bodyPr/>
                    <a:lstStyle/>
                    <a:p>
                      <a:r>
                        <a:rPr lang="es-CO" sz="2000" dirty="0"/>
                        <a:t>Aspectos Relevantes</a:t>
                      </a:r>
                    </a:p>
                  </a:txBody>
                  <a:tcPr marL="103630" marR="103630" marT="51819" marB="51819"/>
                </a:tc>
                <a:extLst>
                  <a:ext uri="{0D108BD9-81ED-4DB2-BD59-A6C34878D82A}">
                    <a16:rowId xmlns:a16="http://schemas.microsoft.com/office/drawing/2014/main" val="1528942988"/>
                  </a:ext>
                </a:extLst>
              </a:tr>
              <a:tr h="2591509">
                <a:tc>
                  <a:txBody>
                    <a:bodyPr/>
                    <a:lstStyle/>
                    <a:p>
                      <a:r>
                        <a:rPr lang="es-CO" sz="2000" dirty="0"/>
                        <a:t>Preliminar</a:t>
                      </a:r>
                    </a:p>
                  </a:txBody>
                  <a:tcPr marL="103630" marR="103630" marT="51819" marB="51819">
                    <a:solidFill>
                      <a:schemeClr val="accent1">
                        <a:lumMod val="75000"/>
                        <a:alpha val="20000"/>
                      </a:schemeClr>
                    </a:solidFill>
                  </a:tcPr>
                </a:tc>
                <a:tc>
                  <a:txBody>
                    <a:bodyPr/>
                    <a:lstStyle/>
                    <a:p>
                      <a:r>
                        <a:rPr lang="es-CO" sz="2000" dirty="0"/>
                        <a:t>Determinar la capacidad de la arquitectura que requiere la organización: revisar contexto organizacional, elementos que la arquitectura va a afectar, </a:t>
                      </a:r>
                      <a:r>
                        <a:rPr lang="es-CO" sz="2000" dirty="0" err="1"/>
                        <a:t>framewroks</a:t>
                      </a:r>
                      <a:r>
                        <a:rPr lang="es-CO" sz="2000" dirty="0"/>
                        <a:t> existentes candidatos a interactuar con la arquitectura, nivel de madurez deseado</a:t>
                      </a:r>
                    </a:p>
                    <a:p>
                      <a:endParaRPr lang="es-CO" sz="2000" dirty="0"/>
                    </a:p>
                    <a:p>
                      <a:r>
                        <a:rPr lang="es-CO" sz="2000" dirty="0"/>
                        <a:t>Entradas: Framework TOGAF, Otros </a:t>
                      </a:r>
                      <a:r>
                        <a:rPr lang="es-CO" sz="2000" dirty="0" err="1"/>
                        <a:t>frameworks</a:t>
                      </a:r>
                      <a:r>
                        <a:rPr lang="es-CO" sz="2000" dirty="0"/>
                        <a:t>, estrategias, planes de negocio, principios, metas, gobierno, modelo y </a:t>
                      </a:r>
                      <a:r>
                        <a:rPr lang="es-CO" sz="2000" dirty="0" err="1"/>
                        <a:t>framework</a:t>
                      </a:r>
                      <a:r>
                        <a:rPr lang="es-CO" sz="2000" dirty="0"/>
                        <a:t> de AE si existen previos </a:t>
                      </a:r>
                    </a:p>
                    <a:p>
                      <a:endParaRPr lang="es-CO" sz="2000" dirty="0"/>
                    </a:p>
                  </a:txBody>
                  <a:tcPr marL="103630" marR="103630" marT="51819" marB="51819"/>
                </a:tc>
                <a:extLst>
                  <a:ext uri="{0D108BD9-81ED-4DB2-BD59-A6C34878D82A}">
                    <a16:rowId xmlns:a16="http://schemas.microsoft.com/office/drawing/2014/main" val="2479146021"/>
                  </a:ext>
                </a:extLst>
              </a:tr>
            </a:tbl>
          </a:graphicData>
        </a:graphic>
      </p:graphicFrame>
    </p:spTree>
    <p:extLst>
      <p:ext uri="{BB962C8B-B14F-4D97-AF65-F5344CB8AC3E}">
        <p14:creationId xmlns:p14="http://schemas.microsoft.com/office/powerpoint/2010/main" val="1620600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1 Título"/>
          <p:cNvSpPr txBox="1">
            <a:spLocks noChangeArrowheads="1"/>
          </p:cNvSpPr>
          <p:nvPr/>
        </p:nvSpPr>
        <p:spPr bwMode="auto">
          <a:xfrm>
            <a:off x="1143001" y="356237"/>
            <a:ext cx="10429240" cy="1149668"/>
          </a:xfrm>
          <a:prstGeom prst="rect">
            <a:avLst/>
          </a:prstGeom>
          <a:ln>
            <a:noFill/>
          </a:ln>
        </p:spPr>
        <p:txBody>
          <a:bodyPr vert="horz" lIns="91440" tIns="45720" rIns="91440" bIns="45720" rtlCol="0" anchor="ctr">
            <a:noAutofit/>
          </a:bodyPr>
          <a:lstStyle>
            <a:defPPr>
              <a:defRPr lang="es-CO"/>
            </a:defPPr>
            <a:lvl1pPr algn="ctr" defTabSz="1036290">
              <a:lnSpc>
                <a:spcPct val="90000"/>
              </a:lnSpc>
              <a:spcBef>
                <a:spcPct val="0"/>
              </a:spcBef>
              <a:buNone/>
              <a:defRPr sz="3530" b="1">
                <a:solidFill>
                  <a:srgbClr val="C00000"/>
                </a:solidFill>
                <a:latin typeface="+mj-lt"/>
                <a:ea typeface="+mj-ea"/>
                <a:cs typeface="+mj-cs"/>
              </a:defRPr>
            </a:lvl1pPr>
          </a:lstStyle>
          <a:p>
            <a:r>
              <a:rPr lang="es-CO" altLang="es-CO" sz="4001" dirty="0"/>
              <a:t>TOGAF ADM</a:t>
            </a:r>
          </a:p>
        </p:txBody>
      </p:sp>
      <p:graphicFrame>
        <p:nvGraphicFramePr>
          <p:cNvPr id="2" name="Tabla 1">
            <a:extLst>
              <a:ext uri="{FF2B5EF4-FFF2-40B4-BE49-F238E27FC236}">
                <a16:creationId xmlns:a16="http://schemas.microsoft.com/office/drawing/2014/main" id="{0577FBD3-F3DC-47C3-8E4A-70223F90934D}"/>
              </a:ext>
            </a:extLst>
          </p:cNvPr>
          <p:cNvGraphicFramePr>
            <a:graphicFrameLocks noGrp="1"/>
          </p:cNvGraphicFramePr>
          <p:nvPr/>
        </p:nvGraphicFramePr>
        <p:xfrm>
          <a:off x="851264" y="2146662"/>
          <a:ext cx="12472851" cy="4767164"/>
        </p:xfrm>
        <a:graphic>
          <a:graphicData uri="http://schemas.openxmlformats.org/drawingml/2006/table">
            <a:tbl>
              <a:tblPr firstRow="1" bandRow="1">
                <a:tableStyleId>{9D7B26C5-4107-4FEC-AEDC-1716B250A1EF}</a:tableStyleId>
              </a:tblPr>
              <a:tblGrid>
                <a:gridCol w="2612458">
                  <a:extLst>
                    <a:ext uri="{9D8B030D-6E8A-4147-A177-3AD203B41FA5}">
                      <a16:colId xmlns:a16="http://schemas.microsoft.com/office/drawing/2014/main" val="320956233"/>
                    </a:ext>
                  </a:extLst>
                </a:gridCol>
                <a:gridCol w="9860393">
                  <a:extLst>
                    <a:ext uri="{9D8B030D-6E8A-4147-A177-3AD203B41FA5}">
                      <a16:colId xmlns:a16="http://schemas.microsoft.com/office/drawing/2014/main" val="1187353253"/>
                    </a:ext>
                  </a:extLst>
                </a:gridCol>
              </a:tblGrid>
              <a:tr h="414551">
                <a:tc>
                  <a:txBody>
                    <a:bodyPr/>
                    <a:lstStyle/>
                    <a:p>
                      <a:r>
                        <a:rPr lang="es-CO" sz="2000" dirty="0"/>
                        <a:t>FASE</a:t>
                      </a:r>
                    </a:p>
                  </a:txBody>
                  <a:tcPr marL="103630" marR="103630" marT="51827" marB="51827"/>
                </a:tc>
                <a:tc>
                  <a:txBody>
                    <a:bodyPr/>
                    <a:lstStyle/>
                    <a:p>
                      <a:r>
                        <a:rPr lang="es-CO" sz="2000" dirty="0"/>
                        <a:t>Aspectos Relevantes</a:t>
                      </a:r>
                    </a:p>
                  </a:txBody>
                  <a:tcPr marL="103630" marR="103630" marT="51827" marB="51827"/>
                </a:tc>
                <a:extLst>
                  <a:ext uri="{0D108BD9-81ED-4DB2-BD59-A6C34878D82A}">
                    <a16:rowId xmlns:a16="http://schemas.microsoft.com/office/drawing/2014/main" val="1528942988"/>
                  </a:ext>
                </a:extLst>
              </a:tr>
              <a:tr h="1347239">
                <a:tc>
                  <a:txBody>
                    <a:bodyPr/>
                    <a:lstStyle/>
                    <a:p>
                      <a:r>
                        <a:rPr lang="es-CO" sz="2000" dirty="0"/>
                        <a:t>A: Visión de la Arquitectura</a:t>
                      </a:r>
                    </a:p>
                  </a:txBody>
                  <a:tcPr marL="103630" marR="103630" marT="51827" marB="51827">
                    <a:solidFill>
                      <a:schemeClr val="accent1">
                        <a:lumMod val="75000"/>
                        <a:alpha val="20000"/>
                      </a:schemeClr>
                    </a:solidFill>
                  </a:tcPr>
                </a:tc>
                <a:tc>
                  <a:txBody>
                    <a:bodyPr/>
                    <a:lstStyle/>
                    <a:p>
                      <a:r>
                        <a:rPr lang="es-CO" sz="2000" dirty="0"/>
                        <a:t>Alcance del proyecto y estrategia para llevarlo a cabo. Valor que el negocio recibirá de la Arquitectura. Obtener la aprobación del acta de arquitectura.</a:t>
                      </a:r>
                    </a:p>
                    <a:p>
                      <a:r>
                        <a:rPr lang="es-CO" sz="2000" dirty="0"/>
                        <a:t>Alcance, restricciones, se selecciona el </a:t>
                      </a:r>
                      <a:r>
                        <a:rPr lang="es-CO" sz="2000" dirty="0" err="1"/>
                        <a:t>framework</a:t>
                      </a:r>
                      <a:r>
                        <a:rPr lang="es-CO" sz="2000" dirty="0"/>
                        <a:t> de arquitectura, valida contexto del negocio, declaración del trabajo</a:t>
                      </a:r>
                    </a:p>
                  </a:txBody>
                  <a:tcPr marL="103630" marR="103630" marT="51827" marB="51827"/>
                </a:tc>
                <a:extLst>
                  <a:ext uri="{0D108BD9-81ED-4DB2-BD59-A6C34878D82A}">
                    <a16:rowId xmlns:a16="http://schemas.microsoft.com/office/drawing/2014/main" val="2479146021"/>
                  </a:ext>
                </a:extLst>
              </a:tr>
              <a:tr h="1347239">
                <a:tc>
                  <a:txBody>
                    <a:bodyPr/>
                    <a:lstStyle/>
                    <a:p>
                      <a:r>
                        <a:rPr lang="es-CO" sz="2000" dirty="0"/>
                        <a:t>B: Arquitectura del Negocio</a:t>
                      </a:r>
                    </a:p>
                  </a:txBody>
                  <a:tcPr marL="103630" marR="103630" marT="51827" marB="51827"/>
                </a:tc>
                <a:tc>
                  <a:txBody>
                    <a:bodyPr/>
                    <a:lstStyle/>
                    <a:p>
                      <a:r>
                        <a:rPr lang="es-CO" sz="2000" dirty="0"/>
                        <a:t>Se define cómo la empresa necesita operar para alcanzar las metas del negocio y responder a lo direccionado en la visión de la arquitectura. Define la línea base de los componentes de la arquitectura. </a:t>
                      </a:r>
                    </a:p>
                    <a:p>
                      <a:r>
                        <a:rPr lang="es-CO" sz="2000" dirty="0"/>
                        <a:t>Análisis de: proceso, personas, relaciones (internas/externas), principios de gobierno. </a:t>
                      </a:r>
                    </a:p>
                  </a:txBody>
                  <a:tcPr marL="103630" marR="103630" marT="51827" marB="51827"/>
                </a:tc>
                <a:extLst>
                  <a:ext uri="{0D108BD9-81ED-4DB2-BD59-A6C34878D82A}">
                    <a16:rowId xmlns:a16="http://schemas.microsoft.com/office/drawing/2014/main" val="3796489997"/>
                  </a:ext>
                </a:extLst>
              </a:tr>
              <a:tr h="1658135">
                <a:tc>
                  <a:txBody>
                    <a:bodyPr/>
                    <a:lstStyle/>
                    <a:p>
                      <a:r>
                        <a:rPr lang="es-CO" sz="2000" dirty="0"/>
                        <a:t>C: Arquitectura de Sistemas de Información</a:t>
                      </a:r>
                    </a:p>
                  </a:txBody>
                  <a:tcPr marL="103630" marR="103630" marT="51827" marB="51827">
                    <a:solidFill>
                      <a:schemeClr val="accent1">
                        <a:lumMod val="75000"/>
                        <a:alpha val="20000"/>
                      </a:schemeClr>
                    </a:solidFill>
                  </a:tcPr>
                </a:tc>
                <a:tc>
                  <a:txBody>
                    <a:bodyPr/>
                    <a:lstStyle/>
                    <a:p>
                      <a:r>
                        <a:rPr lang="es-CO" sz="2000" dirty="0"/>
                        <a:t>Arquitectura  para Datos </a:t>
                      </a:r>
                    </a:p>
                    <a:p>
                      <a:r>
                        <a:rPr lang="es-CO" sz="2000" dirty="0"/>
                        <a:t>Arquitectura para Aplicaciones</a:t>
                      </a:r>
                    </a:p>
                    <a:p>
                      <a:r>
                        <a:rPr lang="es-CO" sz="2000" dirty="0"/>
                        <a:t>Descripción de arquitectura base y objetivo con análisis de gaps</a:t>
                      </a:r>
                    </a:p>
                    <a:p>
                      <a:r>
                        <a:rPr lang="es-CO" sz="2000" dirty="0"/>
                        <a:t>Mapa de objetivos, análisis de requerimientos, revisión con sponsors</a:t>
                      </a:r>
                    </a:p>
                    <a:p>
                      <a:r>
                        <a:rPr lang="es-CO" sz="2000" dirty="0"/>
                        <a:t>Construcción del documento con la especificación de la arquitectura</a:t>
                      </a:r>
                    </a:p>
                  </a:txBody>
                  <a:tcPr marL="103630" marR="103630" marT="51827" marB="51827"/>
                </a:tc>
                <a:extLst>
                  <a:ext uri="{0D108BD9-81ED-4DB2-BD59-A6C34878D82A}">
                    <a16:rowId xmlns:a16="http://schemas.microsoft.com/office/drawing/2014/main" val="2112976758"/>
                  </a:ext>
                </a:extLst>
              </a:tr>
            </a:tbl>
          </a:graphicData>
        </a:graphic>
      </p:graphicFrame>
    </p:spTree>
    <p:extLst>
      <p:ext uri="{BB962C8B-B14F-4D97-AF65-F5344CB8AC3E}">
        <p14:creationId xmlns:p14="http://schemas.microsoft.com/office/powerpoint/2010/main" val="777515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0577FBD3-F3DC-47C3-8E4A-70223F90934D}"/>
              </a:ext>
            </a:extLst>
          </p:cNvPr>
          <p:cNvGraphicFramePr>
            <a:graphicFrameLocks noGrp="1"/>
          </p:cNvGraphicFramePr>
          <p:nvPr/>
        </p:nvGraphicFramePr>
        <p:xfrm>
          <a:off x="814251" y="2042015"/>
          <a:ext cx="12325168" cy="4745095"/>
        </p:xfrm>
        <a:graphic>
          <a:graphicData uri="http://schemas.openxmlformats.org/drawingml/2006/table">
            <a:tbl>
              <a:tblPr firstRow="1" bandRow="1">
                <a:tableStyleId>{9D7B26C5-4107-4FEC-AEDC-1716B250A1EF}</a:tableStyleId>
              </a:tblPr>
              <a:tblGrid>
                <a:gridCol w="2581526">
                  <a:extLst>
                    <a:ext uri="{9D8B030D-6E8A-4147-A177-3AD203B41FA5}">
                      <a16:colId xmlns:a16="http://schemas.microsoft.com/office/drawing/2014/main" val="320956233"/>
                    </a:ext>
                  </a:extLst>
                </a:gridCol>
                <a:gridCol w="9743642">
                  <a:extLst>
                    <a:ext uri="{9D8B030D-6E8A-4147-A177-3AD203B41FA5}">
                      <a16:colId xmlns:a16="http://schemas.microsoft.com/office/drawing/2014/main" val="1187353253"/>
                    </a:ext>
                  </a:extLst>
                </a:gridCol>
              </a:tblGrid>
              <a:tr h="414539">
                <a:tc>
                  <a:txBody>
                    <a:bodyPr/>
                    <a:lstStyle/>
                    <a:p>
                      <a:r>
                        <a:rPr lang="es-CO" sz="2000" dirty="0"/>
                        <a:t>FASE</a:t>
                      </a:r>
                    </a:p>
                  </a:txBody>
                  <a:tcPr marL="103630" marR="103630" marT="51822" marB="51822"/>
                </a:tc>
                <a:tc>
                  <a:txBody>
                    <a:bodyPr/>
                    <a:lstStyle/>
                    <a:p>
                      <a:r>
                        <a:rPr lang="es-CO" sz="2000" dirty="0"/>
                        <a:t>Aspectos Relevantes</a:t>
                      </a:r>
                    </a:p>
                  </a:txBody>
                  <a:tcPr marL="103630" marR="103630" marT="51822" marB="51822"/>
                </a:tc>
                <a:extLst>
                  <a:ext uri="{0D108BD9-81ED-4DB2-BD59-A6C34878D82A}">
                    <a16:rowId xmlns:a16="http://schemas.microsoft.com/office/drawing/2014/main" val="1528942988"/>
                  </a:ext>
                </a:extLst>
              </a:tr>
              <a:tr h="1036331">
                <a:tc>
                  <a:txBody>
                    <a:bodyPr/>
                    <a:lstStyle/>
                    <a:p>
                      <a:r>
                        <a:rPr lang="es-CO" sz="2000" dirty="0"/>
                        <a:t>D: Arquitectura Tecnológica</a:t>
                      </a:r>
                    </a:p>
                  </a:txBody>
                  <a:tcPr marL="103630" marR="103630" marT="51822" marB="51822">
                    <a:solidFill>
                      <a:schemeClr val="accent1">
                        <a:lumMod val="50000"/>
                        <a:alpha val="20000"/>
                      </a:schemeClr>
                    </a:solidFill>
                  </a:tcPr>
                </a:tc>
                <a:tc>
                  <a:txBody>
                    <a:bodyPr/>
                    <a:lstStyle/>
                    <a:p>
                      <a:r>
                        <a:rPr lang="es-CO" sz="2000" dirty="0"/>
                        <a:t>Documentación de la organización de los sistemas de información. Incluye componentes de </a:t>
                      </a:r>
                      <a:r>
                        <a:rPr lang="es-CO" sz="2000" dirty="0" err="1"/>
                        <a:t>Hw</a:t>
                      </a:r>
                      <a:r>
                        <a:rPr lang="es-CO" sz="2000" dirty="0"/>
                        <a:t>, </a:t>
                      </a:r>
                      <a:r>
                        <a:rPr lang="es-CO" sz="2000" dirty="0" err="1"/>
                        <a:t>Sw</a:t>
                      </a:r>
                      <a:r>
                        <a:rPr lang="es-CO" sz="2000" dirty="0"/>
                        <a:t> y la tecnología de comunicaciones. </a:t>
                      </a:r>
                    </a:p>
                    <a:p>
                      <a:r>
                        <a:rPr lang="es-CO" sz="2000" dirty="0"/>
                        <a:t>Se define la relación S de I con el negocio.</a:t>
                      </a:r>
                    </a:p>
                  </a:txBody>
                  <a:tcPr marL="103630" marR="103630" marT="51822" marB="51822"/>
                </a:tc>
                <a:extLst>
                  <a:ext uri="{0D108BD9-81ED-4DB2-BD59-A6C34878D82A}">
                    <a16:rowId xmlns:a16="http://schemas.microsoft.com/office/drawing/2014/main" val="2479146021"/>
                  </a:ext>
                </a:extLst>
              </a:tr>
              <a:tr h="1532459">
                <a:tc>
                  <a:txBody>
                    <a:bodyPr/>
                    <a:lstStyle/>
                    <a:p>
                      <a:r>
                        <a:rPr lang="es-CO" sz="2000" dirty="0"/>
                        <a:t>E: Oportunidades y Soluciones</a:t>
                      </a:r>
                    </a:p>
                  </a:txBody>
                  <a:tcPr marL="103630" marR="103630" marT="51822" marB="51822"/>
                </a:tc>
                <a:tc>
                  <a:txBody>
                    <a:bodyPr/>
                    <a:lstStyle/>
                    <a:p>
                      <a:r>
                        <a:rPr lang="es-CO" sz="2000" dirty="0"/>
                        <a:t>Inventario de elementos para montar la fase D. Analiza que se debe hacer con cada componente de manera que pueda servir a la arquitectura. Fase de implementación. </a:t>
                      </a:r>
                    </a:p>
                    <a:p>
                      <a:r>
                        <a:rPr lang="es-CO" sz="2000" dirty="0"/>
                        <a:t>Planeación de implementación, portafolio de proyectos, definición de planes de transición, decisiones: compra, construcción, </a:t>
                      </a:r>
                      <a:r>
                        <a:rPr lang="es-CO" sz="2000" dirty="0" err="1"/>
                        <a:t>reuso</a:t>
                      </a:r>
                      <a:r>
                        <a:rPr lang="es-CO" sz="2000" dirty="0"/>
                        <a:t>, outsourcing</a:t>
                      </a:r>
                    </a:p>
                  </a:txBody>
                  <a:tcPr marL="103630" marR="103630" marT="51822" marB="51822"/>
                </a:tc>
                <a:extLst>
                  <a:ext uri="{0D108BD9-81ED-4DB2-BD59-A6C34878D82A}">
                    <a16:rowId xmlns:a16="http://schemas.microsoft.com/office/drawing/2014/main" val="3796489997"/>
                  </a:ext>
                </a:extLst>
              </a:tr>
              <a:tr h="725435">
                <a:tc>
                  <a:txBody>
                    <a:bodyPr/>
                    <a:lstStyle/>
                    <a:p>
                      <a:r>
                        <a:rPr lang="es-CO" sz="2000" dirty="0"/>
                        <a:t>F: Plan de Migración</a:t>
                      </a:r>
                    </a:p>
                  </a:txBody>
                  <a:tcPr marL="103630" marR="103630" marT="51822" marB="51822">
                    <a:solidFill>
                      <a:schemeClr val="accent1">
                        <a:lumMod val="50000"/>
                        <a:alpha val="20000"/>
                      </a:schemeClr>
                    </a:solidFill>
                  </a:tcPr>
                </a:tc>
                <a:tc>
                  <a:txBody>
                    <a:bodyPr/>
                    <a:lstStyle/>
                    <a:p>
                      <a:r>
                        <a:rPr lang="es-CO" sz="2000" dirty="0"/>
                        <a:t>Priorización y manejo de proyectos paralelos, análisis de costo beneficio y evaluación de riesgos </a:t>
                      </a:r>
                    </a:p>
                  </a:txBody>
                  <a:tcPr marL="103630" marR="103630" marT="51822" marB="51822"/>
                </a:tc>
                <a:extLst>
                  <a:ext uri="{0D108BD9-81ED-4DB2-BD59-A6C34878D82A}">
                    <a16:rowId xmlns:a16="http://schemas.microsoft.com/office/drawing/2014/main" val="2112976758"/>
                  </a:ext>
                </a:extLst>
              </a:tr>
              <a:tr h="1036331">
                <a:tc>
                  <a:txBody>
                    <a:bodyPr/>
                    <a:lstStyle/>
                    <a:p>
                      <a:r>
                        <a:rPr lang="es-CO" sz="2000" dirty="0"/>
                        <a:t>G: Control de la implementación</a:t>
                      </a:r>
                    </a:p>
                  </a:txBody>
                  <a:tcPr marL="103630" marR="103630" marT="51822" marB="51822"/>
                </a:tc>
                <a:tc>
                  <a:txBody>
                    <a:bodyPr/>
                    <a:lstStyle/>
                    <a:p>
                      <a:r>
                        <a:rPr lang="es-CO" sz="2000" dirty="0"/>
                        <a:t>Ejecución de lo proyectos para el desarrollo de las soluciones de TI. Se supervisa la arquitectura de implementación, el manejo de restricciones de los proyectos, gestión de contratos, estimación del valor de negocio</a:t>
                      </a:r>
                    </a:p>
                  </a:txBody>
                  <a:tcPr marL="103630" marR="103630" marT="51822" marB="51822"/>
                </a:tc>
                <a:extLst>
                  <a:ext uri="{0D108BD9-81ED-4DB2-BD59-A6C34878D82A}">
                    <a16:rowId xmlns:a16="http://schemas.microsoft.com/office/drawing/2014/main" val="2945465144"/>
                  </a:ext>
                </a:extLst>
              </a:tr>
            </a:tbl>
          </a:graphicData>
        </a:graphic>
      </p:graphicFrame>
      <p:sp>
        <p:nvSpPr>
          <p:cNvPr id="19473" name="1 Título"/>
          <p:cNvSpPr txBox="1">
            <a:spLocks noChangeArrowheads="1"/>
          </p:cNvSpPr>
          <p:nvPr/>
        </p:nvSpPr>
        <p:spPr bwMode="auto">
          <a:xfrm>
            <a:off x="971551" y="356237"/>
            <a:ext cx="10600691" cy="1149668"/>
          </a:xfrm>
          <a:prstGeom prst="rect">
            <a:avLst/>
          </a:prstGeom>
          <a:ln>
            <a:noFill/>
          </a:ln>
        </p:spPr>
        <p:txBody>
          <a:bodyPr vert="horz" lIns="91440" tIns="45720" rIns="91440" bIns="45720" rtlCol="0" anchor="ctr">
            <a:noAutofit/>
          </a:bodyPr>
          <a:lstStyle>
            <a:defPPr>
              <a:defRPr lang="es-CO"/>
            </a:defPPr>
            <a:lvl1pPr algn="ctr" defTabSz="1036290">
              <a:lnSpc>
                <a:spcPct val="90000"/>
              </a:lnSpc>
              <a:spcBef>
                <a:spcPct val="0"/>
              </a:spcBef>
              <a:buNone/>
              <a:defRPr sz="3530" b="1">
                <a:solidFill>
                  <a:srgbClr val="C00000"/>
                </a:solidFill>
                <a:latin typeface="+mj-lt"/>
                <a:ea typeface="+mj-ea"/>
                <a:cs typeface="+mj-cs"/>
              </a:defRPr>
            </a:lvl1pPr>
          </a:lstStyle>
          <a:p>
            <a:r>
              <a:rPr lang="es-CO" altLang="es-CO" sz="4001" dirty="0"/>
              <a:t>TOGAF ADM</a:t>
            </a:r>
          </a:p>
        </p:txBody>
      </p:sp>
    </p:spTree>
    <p:extLst>
      <p:ext uri="{BB962C8B-B14F-4D97-AF65-F5344CB8AC3E}">
        <p14:creationId xmlns:p14="http://schemas.microsoft.com/office/powerpoint/2010/main" val="7851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1 Título"/>
          <p:cNvSpPr txBox="1">
            <a:spLocks noChangeArrowheads="1"/>
          </p:cNvSpPr>
          <p:nvPr/>
        </p:nvSpPr>
        <p:spPr bwMode="auto">
          <a:xfrm>
            <a:off x="1192192" y="739547"/>
            <a:ext cx="2708476" cy="684139"/>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altLang="es-CO" dirty="0"/>
              <a:t>Cambio</a:t>
            </a:r>
          </a:p>
        </p:txBody>
      </p:sp>
      <p:sp>
        <p:nvSpPr>
          <p:cNvPr id="12292" name="CuadroTexto 8"/>
          <p:cNvSpPr txBox="1">
            <a:spLocks noChangeArrowheads="1"/>
          </p:cNvSpPr>
          <p:nvPr/>
        </p:nvSpPr>
        <p:spPr bwMode="auto">
          <a:xfrm>
            <a:off x="2389293" y="5079050"/>
            <a:ext cx="518160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s-CO" altLang="es-CO" sz="2040" b="1"/>
              <a:t>Estructura del cambio </a:t>
            </a:r>
            <a:r>
              <a:rPr lang="es-CO" altLang="es-CO" sz="2040"/>
              <a:t>: uso de medios tecnológicos y desarrollo de la capacidad de respuesta para adaptarse al cambio</a:t>
            </a:r>
          </a:p>
        </p:txBody>
      </p:sp>
      <p:sp>
        <p:nvSpPr>
          <p:cNvPr id="12293" name="CuadroTexto 9"/>
          <p:cNvSpPr txBox="1">
            <a:spLocks noChangeArrowheads="1"/>
          </p:cNvSpPr>
          <p:nvPr/>
        </p:nvSpPr>
        <p:spPr bwMode="auto">
          <a:xfrm>
            <a:off x="5343525" y="3493983"/>
            <a:ext cx="6117167"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s-CO" altLang="es-CO" sz="2040" b="1"/>
              <a:t>Cultura del cambio</a:t>
            </a:r>
            <a:r>
              <a:rPr lang="es-CO" altLang="es-CO" sz="2040"/>
              <a:t>: cambio en la sociedad y las personas. La ola rompe con las características de la Ola anterior: Familia nuclear, jornadas de trabajo,  ubicación de trabajo, acceso a información</a:t>
            </a:r>
          </a:p>
        </p:txBody>
      </p:sp>
      <p:sp>
        <p:nvSpPr>
          <p:cNvPr id="12294" name="Rectángulo 10"/>
          <p:cNvSpPr>
            <a:spLocks noChangeArrowheads="1"/>
          </p:cNvSpPr>
          <p:nvPr/>
        </p:nvSpPr>
        <p:spPr bwMode="auto">
          <a:xfrm>
            <a:off x="2389293" y="2241763"/>
            <a:ext cx="518160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s-CO" altLang="es-CO" sz="2040" b="1"/>
              <a:t>Aceleración del cambio</a:t>
            </a:r>
            <a:r>
              <a:rPr lang="es-CO" altLang="es-CO" sz="2040"/>
              <a:t>:  lo hace complejo para que las organizaciones y las personas lo asimilen</a:t>
            </a:r>
          </a:p>
        </p:txBody>
      </p:sp>
      <p:pic>
        <p:nvPicPr>
          <p:cNvPr id="12295" name="Imagen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3742" y="1577871"/>
            <a:ext cx="3126952" cy="171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CuadroTexto 4"/>
          <p:cNvSpPr txBox="1">
            <a:spLocks noChangeArrowheads="1"/>
          </p:cNvSpPr>
          <p:nvPr/>
        </p:nvSpPr>
        <p:spPr bwMode="auto">
          <a:xfrm>
            <a:off x="6642525" y="5841896"/>
            <a:ext cx="5300345" cy="79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r">
              <a:spcBef>
                <a:spcPct val="0"/>
              </a:spcBef>
              <a:buFontTx/>
              <a:buNone/>
            </a:pPr>
            <a:r>
              <a:rPr lang="es-CO" altLang="es-CO" sz="2267" b="1" i="1" dirty="0">
                <a:solidFill>
                  <a:srgbClr val="FF0000"/>
                </a:solidFill>
              </a:rPr>
              <a:t>Arquitectura Empresarial: Facilita la adaptación a los cambios</a:t>
            </a:r>
          </a:p>
        </p:txBody>
      </p:sp>
    </p:spTree>
    <p:extLst>
      <p:ext uri="{BB962C8B-B14F-4D97-AF65-F5344CB8AC3E}">
        <p14:creationId xmlns:p14="http://schemas.microsoft.com/office/powerpoint/2010/main" val="3563522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0577FBD3-F3DC-47C3-8E4A-70223F90934D}"/>
              </a:ext>
            </a:extLst>
          </p:cNvPr>
          <p:cNvGraphicFramePr>
            <a:graphicFrameLocks noGrp="1"/>
          </p:cNvGraphicFramePr>
          <p:nvPr/>
        </p:nvGraphicFramePr>
        <p:xfrm>
          <a:off x="666207" y="2738845"/>
          <a:ext cx="12689919" cy="2475960"/>
        </p:xfrm>
        <a:graphic>
          <a:graphicData uri="http://schemas.openxmlformats.org/drawingml/2006/table">
            <a:tbl>
              <a:tblPr firstRow="1" bandRow="1">
                <a:tableStyleId>{9D7B26C5-4107-4FEC-AEDC-1716B250A1EF}</a:tableStyleId>
              </a:tblPr>
              <a:tblGrid>
                <a:gridCol w="2657925">
                  <a:extLst>
                    <a:ext uri="{9D8B030D-6E8A-4147-A177-3AD203B41FA5}">
                      <a16:colId xmlns:a16="http://schemas.microsoft.com/office/drawing/2014/main" val="320956233"/>
                    </a:ext>
                  </a:extLst>
                </a:gridCol>
                <a:gridCol w="10031994">
                  <a:extLst>
                    <a:ext uri="{9D8B030D-6E8A-4147-A177-3AD203B41FA5}">
                      <a16:colId xmlns:a16="http://schemas.microsoft.com/office/drawing/2014/main" val="1187353253"/>
                    </a:ext>
                  </a:extLst>
                </a:gridCol>
              </a:tblGrid>
              <a:tr h="430566">
                <a:tc>
                  <a:txBody>
                    <a:bodyPr/>
                    <a:lstStyle/>
                    <a:p>
                      <a:r>
                        <a:rPr lang="es-CO" sz="2000" dirty="0"/>
                        <a:t>FASE</a:t>
                      </a:r>
                    </a:p>
                  </a:txBody>
                  <a:tcPr marL="103630" marR="103630" marT="51790" marB="51790"/>
                </a:tc>
                <a:tc>
                  <a:txBody>
                    <a:bodyPr/>
                    <a:lstStyle/>
                    <a:p>
                      <a:r>
                        <a:rPr lang="es-CO" sz="2000" dirty="0"/>
                        <a:t>Aspectos Relevantes</a:t>
                      </a:r>
                    </a:p>
                  </a:txBody>
                  <a:tcPr marL="103630" marR="103630" marT="51790" marB="51790"/>
                </a:tc>
                <a:extLst>
                  <a:ext uri="{0D108BD9-81ED-4DB2-BD59-A6C34878D82A}">
                    <a16:rowId xmlns:a16="http://schemas.microsoft.com/office/drawing/2014/main" val="1528942988"/>
                  </a:ext>
                </a:extLst>
              </a:tr>
              <a:tr h="2045394">
                <a:tc>
                  <a:txBody>
                    <a:bodyPr/>
                    <a:lstStyle/>
                    <a:p>
                      <a:r>
                        <a:rPr lang="es-CO" sz="2000" dirty="0"/>
                        <a:t>H: Administración del cambio de la arquitectura</a:t>
                      </a:r>
                    </a:p>
                  </a:txBody>
                  <a:tcPr marL="103630" marR="103630" marT="51790" marB="51790">
                    <a:solidFill>
                      <a:schemeClr val="accent1">
                        <a:lumMod val="50000"/>
                        <a:alpha val="20000"/>
                      </a:schemeClr>
                    </a:solidFill>
                  </a:tcPr>
                </a:tc>
                <a:tc>
                  <a:txBody>
                    <a:bodyPr/>
                    <a:lstStyle/>
                    <a:p>
                      <a:r>
                        <a:rPr lang="es-CO" sz="2000" dirty="0"/>
                        <a:t>Se encarga del Monitoreo de los sistemas existentes, decisión de iniciar un nuevo ciclo ADM y de asegurar la gestión de los cambios sobre la arquitectura</a:t>
                      </a:r>
                    </a:p>
                    <a:p>
                      <a:r>
                        <a:rPr lang="es-CO" sz="2000" dirty="0"/>
                        <a:t>Monitoreo continuo, soporte para flexibilizar los cambios, monitoreo de la alineación de la arquitectura con las nuevas necesidades del negocio</a:t>
                      </a:r>
                    </a:p>
                  </a:txBody>
                  <a:tcPr marL="103630" marR="103630" marT="51790" marB="51790"/>
                </a:tc>
                <a:extLst>
                  <a:ext uri="{0D108BD9-81ED-4DB2-BD59-A6C34878D82A}">
                    <a16:rowId xmlns:a16="http://schemas.microsoft.com/office/drawing/2014/main" val="2479146021"/>
                  </a:ext>
                </a:extLst>
              </a:tr>
            </a:tbl>
          </a:graphicData>
        </a:graphic>
      </p:graphicFrame>
      <p:sp>
        <p:nvSpPr>
          <p:cNvPr id="20491" name="1 Título"/>
          <p:cNvSpPr txBox="1">
            <a:spLocks noChangeArrowheads="1"/>
          </p:cNvSpPr>
          <p:nvPr/>
        </p:nvSpPr>
        <p:spPr bwMode="auto">
          <a:xfrm>
            <a:off x="1066801" y="356237"/>
            <a:ext cx="10505441" cy="1149668"/>
          </a:xfrm>
          <a:prstGeom prst="rect">
            <a:avLst/>
          </a:prstGeom>
          <a:ln>
            <a:noFill/>
          </a:ln>
        </p:spPr>
        <p:txBody>
          <a:bodyPr vert="horz" lIns="91440" tIns="45720" rIns="91440" bIns="45720" rtlCol="0" anchor="ctr">
            <a:noAutofit/>
          </a:bodyPr>
          <a:lstStyle>
            <a:defPPr>
              <a:defRPr lang="es-CO"/>
            </a:defPPr>
            <a:lvl1pPr algn="ctr" defTabSz="1036290">
              <a:lnSpc>
                <a:spcPct val="90000"/>
              </a:lnSpc>
              <a:spcBef>
                <a:spcPct val="0"/>
              </a:spcBef>
              <a:buNone/>
              <a:defRPr sz="3530" b="1">
                <a:solidFill>
                  <a:srgbClr val="C00000"/>
                </a:solidFill>
                <a:latin typeface="+mj-lt"/>
                <a:ea typeface="+mj-ea"/>
                <a:cs typeface="+mj-cs"/>
              </a:defRPr>
            </a:lvl1pPr>
          </a:lstStyle>
          <a:p>
            <a:r>
              <a:rPr lang="es-CO" altLang="es-CO" sz="4001" dirty="0"/>
              <a:t>TOGAF ADM</a:t>
            </a:r>
          </a:p>
        </p:txBody>
      </p:sp>
    </p:spTree>
    <p:extLst>
      <p:ext uri="{BB962C8B-B14F-4D97-AF65-F5344CB8AC3E}">
        <p14:creationId xmlns:p14="http://schemas.microsoft.com/office/powerpoint/2010/main" val="2872389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528609" y="280980"/>
            <a:ext cx="5249381" cy="6936119"/>
          </a:xfrm>
          <a:prstGeom prst="rect">
            <a:avLst/>
          </a:prstGeom>
        </p:spPr>
      </p:pic>
      <p:sp>
        <p:nvSpPr>
          <p:cNvPr id="3" name="Rectángulo 2"/>
          <p:cNvSpPr/>
          <p:nvPr/>
        </p:nvSpPr>
        <p:spPr>
          <a:xfrm>
            <a:off x="7457440" y="2747150"/>
            <a:ext cx="6087110" cy="1550530"/>
          </a:xfrm>
          <a:prstGeom prst="rect">
            <a:avLst/>
          </a:prstGeom>
          <a:ln>
            <a:noFill/>
          </a:ln>
        </p:spPr>
        <p:txBody>
          <a:bodyPr vert="horz" lIns="91440" tIns="45720" rIns="91440" bIns="45720" rtlCol="0" anchor="ctr">
            <a:normAutofit/>
          </a:bodyPr>
          <a:lstStyle/>
          <a:p>
            <a:pPr algn="ctr" defTabSz="1036290">
              <a:lnSpc>
                <a:spcPct val="90000"/>
              </a:lnSpc>
              <a:spcBef>
                <a:spcPct val="0"/>
              </a:spcBef>
            </a:pPr>
            <a:r>
              <a:rPr lang="es-ES" sz="4000" b="1" dirty="0">
                <a:solidFill>
                  <a:schemeClr val="accent6"/>
                </a:solidFill>
                <a:latin typeface="Flama Condensed Light" panose="02000000000000000000" pitchFamily="50" charset="0"/>
                <a:ea typeface="+mj-ea"/>
                <a:cs typeface="+mj-cs"/>
              </a:rPr>
              <a:t>Arquitectura de Aplicaciones en TOGAF ©</a:t>
            </a:r>
            <a:endParaRPr lang="es-CO" sz="4000" b="1" dirty="0">
              <a:solidFill>
                <a:schemeClr val="accent6"/>
              </a:solidFill>
              <a:latin typeface="Flama Condensed Light" panose="02000000000000000000" pitchFamily="50" charset="0"/>
              <a:ea typeface="+mj-ea"/>
              <a:cs typeface="+mj-cs"/>
            </a:endParaRPr>
          </a:p>
        </p:txBody>
      </p:sp>
    </p:spTree>
    <p:extLst>
      <p:ext uri="{BB962C8B-B14F-4D97-AF65-F5344CB8AC3E}">
        <p14:creationId xmlns:p14="http://schemas.microsoft.com/office/powerpoint/2010/main" val="144352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949961" y="413810"/>
            <a:ext cx="9640873" cy="1502305"/>
          </a:xfrm>
          <a:prstGeom prst="rect">
            <a:avLst/>
          </a:prstGeom>
          <a:ln>
            <a:noFill/>
          </a:ln>
        </p:spPr>
        <p:txBody>
          <a:bodyPr vert="horz" lIns="91440" tIns="45720" rIns="91440" bIns="45720" rtlCol="0" anchor="ctr">
            <a:normAutofit/>
          </a:bodyPr>
          <a:lstStyle>
            <a:defPPr>
              <a:defRPr lang="es-CO"/>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Arquitectura de Aplicaciones Basada en TOGAF - Objetivos</a:t>
            </a:r>
          </a:p>
        </p:txBody>
      </p:sp>
      <p:sp>
        <p:nvSpPr>
          <p:cNvPr id="7" name="Rectángulo 6"/>
          <p:cNvSpPr/>
          <p:nvPr/>
        </p:nvSpPr>
        <p:spPr>
          <a:xfrm>
            <a:off x="1215095" y="3008787"/>
            <a:ext cx="7790884" cy="2862322"/>
          </a:xfrm>
          <a:prstGeom prst="rect">
            <a:avLst/>
          </a:prstGeom>
        </p:spPr>
        <p:txBody>
          <a:bodyPr wrap="square">
            <a:spAutoFit/>
          </a:bodyPr>
          <a:lstStyle/>
          <a:p>
            <a:r>
              <a:rPr lang="es-CO" sz="2000" dirty="0"/>
              <a:t>Desarrollar la arquitectura de Aplicaciones que habilita la Arquitectura del negocio y la visión de la arquitectura</a:t>
            </a:r>
          </a:p>
          <a:p>
            <a:endParaRPr lang="es-CO" sz="2000" dirty="0"/>
          </a:p>
          <a:p>
            <a:r>
              <a:rPr lang="es-CO" sz="2000" dirty="0"/>
              <a:t>Atender las solicitudes para el trabajo de arquitectura y las preocupaciones de los interesados</a:t>
            </a:r>
          </a:p>
          <a:p>
            <a:endParaRPr lang="es-CO" sz="2000" dirty="0"/>
          </a:p>
          <a:p>
            <a:r>
              <a:rPr lang="es-CO" sz="2000" dirty="0"/>
              <a:t>Identificar los componentes </a:t>
            </a:r>
            <a:r>
              <a:rPr lang="es-CO" sz="2000" dirty="0" err="1"/>
              <a:t>candiAplicaciones</a:t>
            </a:r>
            <a:r>
              <a:rPr lang="es-CO" sz="2000" dirty="0"/>
              <a:t> para el </a:t>
            </a:r>
            <a:r>
              <a:rPr lang="es-CO" sz="2000" dirty="0" err="1"/>
              <a:t>roadmap</a:t>
            </a:r>
            <a:r>
              <a:rPr lang="es-CO" sz="2000" dirty="0"/>
              <a:t> de la arquitectura en función de las brechas entre las arquitecturas de Aplicaciones (As </a:t>
            </a:r>
            <a:r>
              <a:rPr lang="es-CO" sz="2000" dirty="0" err="1"/>
              <a:t>Is</a:t>
            </a:r>
            <a:r>
              <a:rPr lang="es-CO" sz="2000" dirty="0"/>
              <a:t> &amp; To Be)</a:t>
            </a:r>
          </a:p>
        </p:txBody>
      </p:sp>
      <p:pic>
        <p:nvPicPr>
          <p:cNvPr id="2" name="Imagen 1"/>
          <p:cNvPicPr>
            <a:picLocks noChangeAspect="1"/>
          </p:cNvPicPr>
          <p:nvPr/>
        </p:nvPicPr>
        <p:blipFill>
          <a:blip r:embed="rId2"/>
          <a:stretch>
            <a:fillRect/>
          </a:stretch>
        </p:blipFill>
        <p:spPr>
          <a:xfrm>
            <a:off x="9808426" y="3538447"/>
            <a:ext cx="2185972" cy="1689160"/>
          </a:xfrm>
          <a:prstGeom prst="rect">
            <a:avLst/>
          </a:prstGeom>
        </p:spPr>
      </p:pic>
    </p:spTree>
    <p:extLst>
      <p:ext uri="{BB962C8B-B14F-4D97-AF65-F5344CB8AC3E}">
        <p14:creationId xmlns:p14="http://schemas.microsoft.com/office/powerpoint/2010/main" val="3299657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949961" y="413810"/>
            <a:ext cx="9941815" cy="1502305"/>
          </a:xfrm>
          <a:prstGeom prst="rect">
            <a:avLst/>
          </a:prstGeom>
          <a:ln>
            <a:noFill/>
          </a:ln>
        </p:spPr>
        <p:txBody>
          <a:bodyPr vert="horz" lIns="91440" tIns="45720" rIns="91440" bIns="45720" rtlCol="0" anchor="ctr">
            <a:normAutofit/>
          </a:bodyPr>
          <a:lstStyle>
            <a:defPPr>
              <a:defRPr lang="es-CO"/>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Arquitectura de Aplicaciones Basada en TOGAF - Entradas</a:t>
            </a:r>
            <a:endParaRPr lang="es-CO" dirty="0"/>
          </a:p>
        </p:txBody>
      </p:sp>
      <p:sp>
        <p:nvSpPr>
          <p:cNvPr id="4" name="Esquina doblada 3"/>
          <p:cNvSpPr/>
          <p:nvPr/>
        </p:nvSpPr>
        <p:spPr>
          <a:xfrm>
            <a:off x="4859435" y="2539309"/>
            <a:ext cx="2908732" cy="4149359"/>
          </a:xfrm>
          <a:prstGeom prst="foldedCorner">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es-ES" b="1" dirty="0">
                <a:solidFill>
                  <a:schemeClr val="tx2"/>
                </a:solidFill>
              </a:rPr>
              <a:t>Borradores de definición de Arquitectura</a:t>
            </a:r>
          </a:p>
          <a:p>
            <a:pPr algn="ctr"/>
            <a:r>
              <a:rPr lang="es-ES" b="1" dirty="0">
                <a:solidFill>
                  <a:schemeClr val="tx2"/>
                </a:solidFill>
              </a:rPr>
              <a:t>(línea base (As </a:t>
            </a:r>
            <a:r>
              <a:rPr lang="es-ES" b="1" dirty="0" err="1">
                <a:solidFill>
                  <a:schemeClr val="tx2"/>
                </a:solidFill>
              </a:rPr>
              <a:t>is</a:t>
            </a:r>
            <a:r>
              <a:rPr lang="es-ES" b="1" dirty="0">
                <a:solidFill>
                  <a:schemeClr val="tx2"/>
                </a:solidFill>
              </a:rPr>
              <a:t>) – To Be)</a:t>
            </a:r>
          </a:p>
          <a:p>
            <a:pPr algn="ctr"/>
            <a:endParaRPr lang="es-ES" dirty="0"/>
          </a:p>
          <a:p>
            <a:pPr algn="ctr"/>
            <a:endParaRPr lang="es-ES" dirty="0"/>
          </a:p>
          <a:p>
            <a:pPr algn="ctr"/>
            <a:r>
              <a:rPr lang="es-ES" dirty="0"/>
              <a:t>Arquitectura de Negocio</a:t>
            </a:r>
          </a:p>
          <a:p>
            <a:pPr algn="ctr"/>
            <a:r>
              <a:rPr lang="es-ES" dirty="0"/>
              <a:t>Arquitectura de Aplicaciones</a:t>
            </a:r>
          </a:p>
          <a:p>
            <a:pPr algn="ctr"/>
            <a:r>
              <a:rPr lang="es-ES" dirty="0"/>
              <a:t>Arquitectura de Tecnología</a:t>
            </a:r>
          </a:p>
          <a:p>
            <a:pPr algn="ctr"/>
            <a:endParaRPr lang="es-CO" dirty="0"/>
          </a:p>
        </p:txBody>
      </p:sp>
      <p:sp>
        <p:nvSpPr>
          <p:cNvPr id="5" name="Esquina doblada 4"/>
          <p:cNvSpPr/>
          <p:nvPr/>
        </p:nvSpPr>
        <p:spPr>
          <a:xfrm>
            <a:off x="949960" y="2539307"/>
            <a:ext cx="2908732" cy="4149360"/>
          </a:xfrm>
          <a:prstGeom prst="foldedCorne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solidFill>
                  <a:schemeClr val="tx2"/>
                </a:solidFill>
              </a:rPr>
              <a:t>Documentos Generales</a:t>
            </a:r>
          </a:p>
          <a:p>
            <a:pPr algn="ctr"/>
            <a:endParaRPr lang="es-ES" dirty="0"/>
          </a:p>
          <a:p>
            <a:pPr algn="ctr"/>
            <a:r>
              <a:rPr lang="es-ES" dirty="0"/>
              <a:t>Framework arquitectura</a:t>
            </a:r>
          </a:p>
          <a:p>
            <a:pPr algn="ctr"/>
            <a:r>
              <a:rPr lang="es-ES" dirty="0"/>
              <a:t>Especificación de la Arquitectura</a:t>
            </a:r>
          </a:p>
          <a:p>
            <a:pPr algn="ctr"/>
            <a:r>
              <a:rPr lang="es-ES" dirty="0"/>
              <a:t>Visión de la Arquitectura</a:t>
            </a:r>
          </a:p>
          <a:p>
            <a:pPr algn="ctr"/>
            <a:r>
              <a:rPr lang="es-ES" dirty="0"/>
              <a:t>Roadmap de la Arquitectura</a:t>
            </a:r>
          </a:p>
          <a:p>
            <a:pPr algn="ctr"/>
            <a:endParaRPr lang="es-CO" dirty="0"/>
          </a:p>
        </p:txBody>
      </p:sp>
      <p:sp>
        <p:nvSpPr>
          <p:cNvPr id="6" name="Esquina doblada 5"/>
          <p:cNvSpPr/>
          <p:nvPr/>
        </p:nvSpPr>
        <p:spPr>
          <a:xfrm>
            <a:off x="8755381" y="2539309"/>
            <a:ext cx="4503419" cy="4149359"/>
          </a:xfrm>
          <a:prstGeom prst="foldedCorner">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s-ES" b="1" dirty="0">
                <a:solidFill>
                  <a:schemeClr val="tx2"/>
                </a:solidFill>
              </a:rPr>
              <a:t>Especificación de Requerimientos</a:t>
            </a:r>
          </a:p>
          <a:p>
            <a:pPr algn="ctr"/>
            <a:endParaRPr lang="es-ES" dirty="0"/>
          </a:p>
          <a:p>
            <a:pPr marL="285757" indent="-285757" algn="ctr">
              <a:lnSpc>
                <a:spcPct val="150000"/>
              </a:lnSpc>
              <a:buFont typeface="Arial" panose="020B0604020202020204" pitchFamily="34" charset="0"/>
              <a:buChar char="•"/>
            </a:pPr>
            <a:r>
              <a:rPr lang="es-ES" dirty="0"/>
              <a:t>Resultados de análisis de brecha</a:t>
            </a:r>
          </a:p>
          <a:p>
            <a:pPr marL="285757" indent="-285757" algn="ctr">
              <a:lnSpc>
                <a:spcPct val="150000"/>
              </a:lnSpc>
              <a:buFont typeface="Arial" panose="020B0604020202020204" pitchFamily="34" charset="0"/>
              <a:buChar char="•"/>
            </a:pPr>
            <a:r>
              <a:rPr lang="es-ES" dirty="0"/>
              <a:t>Requerimientos técnicos relevantes</a:t>
            </a:r>
          </a:p>
          <a:p>
            <a:pPr marL="285757" indent="-285757" algn="ctr">
              <a:lnSpc>
                <a:spcPct val="150000"/>
              </a:lnSpc>
              <a:buFont typeface="Arial" panose="020B0604020202020204" pitchFamily="34" charset="0"/>
              <a:buChar char="•"/>
            </a:pPr>
            <a:r>
              <a:rPr lang="es-ES" dirty="0"/>
              <a:t>Requerimientos de interoperabilidad</a:t>
            </a:r>
          </a:p>
          <a:p>
            <a:pPr marL="285757" indent="-285757" algn="ctr">
              <a:lnSpc>
                <a:spcPct val="150000"/>
              </a:lnSpc>
              <a:buFont typeface="Arial" panose="020B0604020202020204" pitchFamily="34" charset="0"/>
              <a:buChar char="•"/>
            </a:pPr>
            <a:r>
              <a:rPr lang="es-ES" dirty="0"/>
              <a:t>Necesidades de cambio desde las áreas</a:t>
            </a:r>
          </a:p>
          <a:p>
            <a:pPr marL="285757" indent="-285757" algn="ctr">
              <a:lnSpc>
                <a:spcPct val="150000"/>
              </a:lnSpc>
              <a:buFont typeface="Arial" panose="020B0604020202020204" pitchFamily="34" charset="0"/>
              <a:buChar char="•"/>
            </a:pPr>
            <a:r>
              <a:rPr lang="es-ES" dirty="0"/>
              <a:t>Restricciones tecnológicas a ser diseñadas</a:t>
            </a:r>
          </a:p>
          <a:p>
            <a:pPr marL="285757" indent="-285757" algn="ctr">
              <a:lnSpc>
                <a:spcPct val="150000"/>
              </a:lnSpc>
              <a:buFont typeface="Arial" panose="020B0604020202020204" pitchFamily="34" charset="0"/>
              <a:buChar char="•"/>
            </a:pPr>
            <a:r>
              <a:rPr lang="es-ES" dirty="0"/>
              <a:t>Actualización de requerimientos de negocio</a:t>
            </a:r>
          </a:p>
          <a:p>
            <a:pPr marL="285757" indent="-285757" algn="ctr">
              <a:lnSpc>
                <a:spcPct val="150000"/>
              </a:lnSpc>
              <a:buFont typeface="Arial" panose="020B0604020202020204" pitchFamily="34" charset="0"/>
              <a:buChar char="•"/>
            </a:pPr>
            <a:r>
              <a:rPr lang="es-ES" dirty="0"/>
              <a:t>Actualización de Aplicaciones</a:t>
            </a:r>
          </a:p>
        </p:txBody>
      </p:sp>
    </p:spTree>
    <p:extLst>
      <p:ext uri="{BB962C8B-B14F-4D97-AF65-F5344CB8AC3E}">
        <p14:creationId xmlns:p14="http://schemas.microsoft.com/office/powerpoint/2010/main" val="20493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949962" y="413810"/>
            <a:ext cx="9246090" cy="1502305"/>
          </a:xfrm>
          <a:prstGeom prst="rect">
            <a:avLst/>
          </a:prstGeom>
          <a:ln>
            <a:noFill/>
          </a:ln>
        </p:spPr>
        <p:txBody>
          <a:bodyPr vert="horz" lIns="91440" tIns="45720" rIns="91440" bIns="45720" rtlCol="0" anchor="ctr">
            <a:normAutofit/>
          </a:bodyPr>
          <a:lstStyle>
            <a:defPPr>
              <a:defRPr lang="es-CO"/>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Arquitectura de Aplicaciones Basada en TOGAF - Actividades</a:t>
            </a:r>
            <a:endParaRPr lang="es-CO" dirty="0"/>
          </a:p>
        </p:txBody>
      </p:sp>
      <p:graphicFrame>
        <p:nvGraphicFramePr>
          <p:cNvPr id="3" name="Diagrama 2"/>
          <p:cNvGraphicFramePr/>
          <p:nvPr>
            <p:extLst>
              <p:ext uri="{D42A27DB-BD31-4B8C-83A1-F6EECF244321}">
                <p14:modId xmlns:p14="http://schemas.microsoft.com/office/powerpoint/2010/main" val="193282250"/>
              </p:ext>
            </p:extLst>
          </p:nvPr>
        </p:nvGraphicFramePr>
        <p:xfrm>
          <a:off x="491068" y="2438400"/>
          <a:ext cx="12310533" cy="44365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00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F5B45C25-D1BF-4474-A3EA-4472223B8D2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1384EF0C-BDA8-4497-A881-D7208C4B337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graphicEl>
                                              <a:dgm id="{5DA4520E-563D-4822-92AC-81FB71B61A3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17DDA339-A177-40B3-974D-A32E464DE49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dgm id="{AC7E88DB-602B-4475-9966-262FAE79BD4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64161D8A-DCEF-47FF-BB91-03931210DC0F}"/>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B0E79E7B-C466-42FC-A5FC-C266DC558D7C}"/>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graphicEl>
                                              <a:dgm id="{B16B3B4A-7840-420B-BEE4-7713DD068243}"/>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graphicEl>
                                              <a:dgm id="{B6FD6269-E9BC-4B9B-8F34-05A05C1EFBF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BE4A493-9A6F-4B92-AF70-600DCC57195C}"/>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graphicEl>
                                              <a:dgm id="{316164DA-BE6A-434A-8343-D62D782C89C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B295C99F-068B-4662-A6A6-F4BCD7924F70}"/>
              </a:ext>
            </a:extLst>
          </p:cNvPr>
          <p:cNvSpPr txBox="1">
            <a:spLocks noChangeArrowheads="1"/>
          </p:cNvSpPr>
          <p:nvPr/>
        </p:nvSpPr>
        <p:spPr bwMode="auto">
          <a:xfrm>
            <a:off x="607573" y="528185"/>
            <a:ext cx="10223890" cy="1149668"/>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altLang="es-CO" dirty="0"/>
              <a:t>O</a:t>
            </a:r>
            <a:r>
              <a:rPr lang="es-CO" altLang="es-CO" dirty="0" err="1"/>
              <a:t>tra</a:t>
            </a:r>
            <a:r>
              <a:rPr lang="es-CO" altLang="es-CO" dirty="0"/>
              <a:t> forma de ver lo anterior</a:t>
            </a:r>
          </a:p>
        </p:txBody>
      </p:sp>
      <p:pic>
        <p:nvPicPr>
          <p:cNvPr id="4" name="Imagen 3">
            <a:extLst>
              <a:ext uri="{FF2B5EF4-FFF2-40B4-BE49-F238E27FC236}">
                <a16:creationId xmlns:a16="http://schemas.microsoft.com/office/drawing/2014/main" id="{8986C75C-FB53-43DB-BE59-6AE55F9C96DA}"/>
              </a:ext>
            </a:extLst>
          </p:cNvPr>
          <p:cNvPicPr>
            <a:picLocks noChangeAspect="1"/>
          </p:cNvPicPr>
          <p:nvPr/>
        </p:nvPicPr>
        <p:blipFill>
          <a:blip r:embed="rId2"/>
          <a:stretch>
            <a:fillRect/>
          </a:stretch>
        </p:blipFill>
        <p:spPr>
          <a:xfrm>
            <a:off x="419462" y="2440611"/>
            <a:ext cx="8229299" cy="3653936"/>
          </a:xfrm>
          <a:prstGeom prst="rect">
            <a:avLst/>
          </a:prstGeom>
        </p:spPr>
      </p:pic>
      <p:sp>
        <p:nvSpPr>
          <p:cNvPr id="5" name="Explosión: 8 puntos 4">
            <a:extLst>
              <a:ext uri="{FF2B5EF4-FFF2-40B4-BE49-F238E27FC236}">
                <a16:creationId xmlns:a16="http://schemas.microsoft.com/office/drawing/2014/main" id="{24581B90-8786-4231-9BF0-5838643DA5FD}"/>
              </a:ext>
            </a:extLst>
          </p:cNvPr>
          <p:cNvSpPr/>
          <p:nvPr/>
        </p:nvSpPr>
        <p:spPr>
          <a:xfrm>
            <a:off x="9277532" y="1825898"/>
            <a:ext cx="4120606" cy="4429034"/>
          </a:xfrm>
          <a:prstGeom prst="irregularSeal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2040" dirty="0"/>
              <a:t>Esta notación pertenece a </a:t>
            </a:r>
            <a:r>
              <a:rPr lang="es-ES" sz="2040" dirty="0" err="1"/>
              <a:t>Archimate</a:t>
            </a:r>
            <a:r>
              <a:rPr lang="es-ES" sz="2040" dirty="0"/>
              <a:t>.</a:t>
            </a:r>
          </a:p>
          <a:p>
            <a:pPr algn="ctr"/>
            <a:r>
              <a:rPr lang="es-ES" sz="2040" dirty="0"/>
              <a:t>Mayor nivel de abstracción</a:t>
            </a:r>
            <a:endParaRPr lang="es-CO" sz="2040" dirty="0"/>
          </a:p>
        </p:txBody>
      </p:sp>
    </p:spTree>
    <p:extLst>
      <p:ext uri="{BB962C8B-B14F-4D97-AF65-F5344CB8AC3E}">
        <p14:creationId xmlns:p14="http://schemas.microsoft.com/office/powerpoint/2010/main" val="316407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949962" y="413810"/>
            <a:ext cx="8794790" cy="1502305"/>
          </a:xfrm>
          <a:prstGeom prst="rect">
            <a:avLst/>
          </a:prstGeom>
          <a:ln>
            <a:noFill/>
          </a:ln>
        </p:spPr>
        <p:txBody>
          <a:bodyPr vert="horz" lIns="91440" tIns="45720" rIns="91440" bIns="45720" rtlCol="0" anchor="ctr">
            <a:normAutofit/>
          </a:bodyPr>
          <a:lstStyle>
            <a:defPPr>
              <a:defRPr lang="es-CO"/>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Arquitectura de Aplicaciones Basada en TOGAF - Salidas</a:t>
            </a:r>
            <a:endParaRPr lang="es-CO" dirty="0"/>
          </a:p>
        </p:txBody>
      </p:sp>
      <p:sp>
        <p:nvSpPr>
          <p:cNvPr id="3" name="Esquina doblada 2"/>
          <p:cNvSpPr/>
          <p:nvPr/>
        </p:nvSpPr>
        <p:spPr>
          <a:xfrm>
            <a:off x="3058817" y="2639059"/>
            <a:ext cx="2244704" cy="1591733"/>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s-ES" sz="1813" dirty="0"/>
              <a:t>Cambios que se necesiten en la Especificación de la Arquitectura</a:t>
            </a:r>
          </a:p>
          <a:p>
            <a:pPr algn="ctr"/>
            <a:endParaRPr lang="es-CO" sz="1813" dirty="0"/>
          </a:p>
        </p:txBody>
      </p:sp>
      <p:sp>
        <p:nvSpPr>
          <p:cNvPr id="4" name="Esquina doblada 3"/>
          <p:cNvSpPr/>
          <p:nvPr/>
        </p:nvSpPr>
        <p:spPr>
          <a:xfrm>
            <a:off x="3058816" y="4702278"/>
            <a:ext cx="2244704" cy="1591733"/>
          </a:xfrm>
          <a:prstGeom prst="foldedCorne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1813" dirty="0"/>
              <a:t>Nuevas políticas y definiciones para las Aplicaciones</a:t>
            </a:r>
            <a:endParaRPr lang="es-CO" sz="1813" dirty="0"/>
          </a:p>
        </p:txBody>
      </p:sp>
      <p:sp>
        <p:nvSpPr>
          <p:cNvPr id="6" name="Esquina doblada 5"/>
          <p:cNvSpPr/>
          <p:nvPr/>
        </p:nvSpPr>
        <p:spPr>
          <a:xfrm>
            <a:off x="5564950" y="2639058"/>
            <a:ext cx="2244704" cy="1591733"/>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s-ES" sz="1813" dirty="0"/>
              <a:t>Componentes  de la Arquitectura desarrollados para el </a:t>
            </a:r>
            <a:r>
              <a:rPr lang="es-ES" sz="1813" dirty="0" err="1"/>
              <a:t>Roadmap</a:t>
            </a:r>
            <a:endParaRPr lang="es-ES" sz="1813" dirty="0"/>
          </a:p>
          <a:p>
            <a:pPr algn="ctr"/>
            <a:endParaRPr lang="es-CO" sz="1813" dirty="0"/>
          </a:p>
        </p:txBody>
      </p:sp>
      <p:sp>
        <p:nvSpPr>
          <p:cNvPr id="7" name="Esquina doblada 6"/>
          <p:cNvSpPr/>
          <p:nvPr/>
        </p:nvSpPr>
        <p:spPr>
          <a:xfrm>
            <a:off x="5564949" y="4702276"/>
            <a:ext cx="2244704" cy="1591733"/>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s-ES" sz="1813" dirty="0"/>
              <a:t>Documento con la definición de la Arquitectura de Aplicaciones Actualizado</a:t>
            </a:r>
          </a:p>
          <a:p>
            <a:pPr algn="ctr"/>
            <a:endParaRPr lang="es-CO" sz="1813" dirty="0"/>
          </a:p>
        </p:txBody>
      </p:sp>
      <p:sp>
        <p:nvSpPr>
          <p:cNvPr id="8" name="Esquina doblada 7"/>
          <p:cNvSpPr/>
          <p:nvPr/>
        </p:nvSpPr>
        <p:spPr>
          <a:xfrm>
            <a:off x="8018094" y="2639057"/>
            <a:ext cx="2244704" cy="1591733"/>
          </a:xfrm>
          <a:prstGeom prst="foldedCorner">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s-ES" sz="1813" dirty="0"/>
              <a:t>Artefactos Actualizados</a:t>
            </a:r>
          </a:p>
          <a:p>
            <a:pPr algn="ctr"/>
            <a:endParaRPr lang="es-CO" sz="1813" dirty="0"/>
          </a:p>
        </p:txBody>
      </p:sp>
    </p:spTree>
    <p:extLst>
      <p:ext uri="{BB962C8B-B14F-4D97-AF65-F5344CB8AC3E}">
        <p14:creationId xmlns:p14="http://schemas.microsoft.com/office/powerpoint/2010/main" val="414808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949961" y="1936331"/>
            <a:ext cx="11948977" cy="1631216"/>
          </a:xfrm>
          <a:prstGeom prst="rect">
            <a:avLst/>
          </a:prstGeom>
          <a:noFill/>
          <a:ln>
            <a:noFill/>
          </a:ln>
        </p:spPr>
        <p:txBody>
          <a:bodyPr wrap="none" rtlCol="0">
            <a:spAutoFit/>
          </a:bodyPr>
          <a:lstStyle/>
          <a:p>
            <a:endParaRPr lang="es-CO" sz="2000" dirty="0"/>
          </a:p>
          <a:p>
            <a:r>
              <a:rPr lang="es-CO" sz="2000" dirty="0"/>
              <a:t>Son metadatos de Información valiosos para entender todo lo relacionado con las aplicaciones de la organización. </a:t>
            </a:r>
          </a:p>
          <a:p>
            <a:endParaRPr lang="es-CO" sz="2000" dirty="0"/>
          </a:p>
          <a:p>
            <a:r>
              <a:rPr lang="es-ES" sz="2000" dirty="0"/>
              <a:t>Deben almacenarse y administrarse en un repositorio de artefactos de arquitectura empresarial. (DAMA)</a:t>
            </a:r>
            <a:endParaRPr lang="es-CO" sz="2000" dirty="0"/>
          </a:p>
          <a:p>
            <a:endParaRPr lang="es-CO" sz="2000" dirty="0"/>
          </a:p>
        </p:txBody>
      </p:sp>
      <p:sp>
        <p:nvSpPr>
          <p:cNvPr id="3" name="Título 1"/>
          <p:cNvSpPr txBox="1">
            <a:spLocks/>
          </p:cNvSpPr>
          <p:nvPr/>
        </p:nvSpPr>
        <p:spPr>
          <a:xfrm>
            <a:off x="711199" y="549278"/>
            <a:ext cx="6850275" cy="974722"/>
          </a:xfrm>
          <a:prstGeom prst="rect">
            <a:avLst/>
          </a:prstGeom>
          <a:ln>
            <a:noFill/>
          </a:ln>
        </p:spPr>
        <p:txBody>
          <a:bodyPr vert="horz" lIns="91440" tIns="45720" rIns="91440" bIns="45720" rtlCol="0" anchor="ctr">
            <a:normAutofit/>
          </a:bodyPr>
          <a:lstStyle>
            <a:defPPr>
              <a:defRPr lang="es-CO"/>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Artefactos</a:t>
            </a:r>
            <a:endParaRPr lang="es-CO" dirty="0"/>
          </a:p>
        </p:txBody>
      </p:sp>
      <p:pic>
        <p:nvPicPr>
          <p:cNvPr id="10" name="Gráfico 9" descr="Tabla">
            <a:extLst>
              <a:ext uri="{FF2B5EF4-FFF2-40B4-BE49-F238E27FC236}">
                <a16:creationId xmlns:a16="http://schemas.microsoft.com/office/drawing/2014/main" id="{3074121E-2587-4737-B938-B325710B2D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4948" y="4256427"/>
            <a:ext cx="1354667" cy="1354667"/>
          </a:xfrm>
          <a:prstGeom prst="rect">
            <a:avLst/>
          </a:prstGeom>
        </p:spPr>
      </p:pic>
      <p:pic>
        <p:nvPicPr>
          <p:cNvPr id="12" name="Gráfico 11" descr="Base de datos">
            <a:extLst>
              <a:ext uri="{FF2B5EF4-FFF2-40B4-BE49-F238E27FC236}">
                <a16:creationId xmlns:a16="http://schemas.microsoft.com/office/drawing/2014/main" id="{C17DA350-3F56-4B6A-9EEE-83C05F3C2F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10981" y="4366493"/>
            <a:ext cx="1134534" cy="1134534"/>
          </a:xfrm>
          <a:prstGeom prst="rect">
            <a:avLst/>
          </a:prstGeom>
        </p:spPr>
      </p:pic>
      <p:sp>
        <p:nvSpPr>
          <p:cNvPr id="15" name="CuadroTexto 14">
            <a:extLst>
              <a:ext uri="{FF2B5EF4-FFF2-40B4-BE49-F238E27FC236}">
                <a16:creationId xmlns:a16="http://schemas.microsoft.com/office/drawing/2014/main" id="{427E094D-D036-41F7-805B-76E78C000391}"/>
              </a:ext>
            </a:extLst>
          </p:cNvPr>
          <p:cNvSpPr txBox="1"/>
          <p:nvPr/>
        </p:nvSpPr>
        <p:spPr>
          <a:xfrm>
            <a:off x="6180637" y="5651403"/>
            <a:ext cx="1003288" cy="369332"/>
          </a:xfrm>
          <a:prstGeom prst="rect">
            <a:avLst/>
          </a:prstGeom>
          <a:noFill/>
        </p:spPr>
        <p:txBody>
          <a:bodyPr wrap="none" rtlCol="0">
            <a:spAutoFit/>
          </a:bodyPr>
          <a:lstStyle/>
          <a:p>
            <a:r>
              <a:rPr lang="es-ES" dirty="0"/>
              <a:t>Matrices</a:t>
            </a:r>
            <a:endParaRPr lang="es-CO" dirty="0"/>
          </a:p>
        </p:txBody>
      </p:sp>
      <p:sp>
        <p:nvSpPr>
          <p:cNvPr id="16" name="CuadroTexto 15">
            <a:extLst>
              <a:ext uri="{FF2B5EF4-FFF2-40B4-BE49-F238E27FC236}">
                <a16:creationId xmlns:a16="http://schemas.microsoft.com/office/drawing/2014/main" id="{F5D86AF2-9E09-429F-BE49-17B24526217E}"/>
              </a:ext>
            </a:extLst>
          </p:cNvPr>
          <p:cNvSpPr txBox="1"/>
          <p:nvPr/>
        </p:nvSpPr>
        <p:spPr>
          <a:xfrm>
            <a:off x="9276604" y="5611094"/>
            <a:ext cx="1095043" cy="369332"/>
          </a:xfrm>
          <a:prstGeom prst="rect">
            <a:avLst/>
          </a:prstGeom>
          <a:noFill/>
        </p:spPr>
        <p:txBody>
          <a:bodyPr wrap="none" rtlCol="0">
            <a:spAutoFit/>
          </a:bodyPr>
          <a:lstStyle/>
          <a:p>
            <a:r>
              <a:rPr lang="es-ES" dirty="0"/>
              <a:t>Catálogos</a:t>
            </a:r>
            <a:endParaRPr lang="es-CO" dirty="0"/>
          </a:p>
        </p:txBody>
      </p:sp>
      <p:pic>
        <p:nvPicPr>
          <p:cNvPr id="18" name="Gráfico 17" descr="Compás de dibujo">
            <a:extLst>
              <a:ext uri="{FF2B5EF4-FFF2-40B4-BE49-F238E27FC236}">
                <a16:creationId xmlns:a16="http://schemas.microsoft.com/office/drawing/2014/main" id="{A4D38CEE-88AE-48D8-A70F-DEE9BC47E6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6361" y="4476560"/>
            <a:ext cx="914400" cy="914400"/>
          </a:xfrm>
          <a:prstGeom prst="rect">
            <a:avLst/>
          </a:prstGeom>
        </p:spPr>
      </p:pic>
      <p:sp>
        <p:nvSpPr>
          <p:cNvPr id="19" name="CuadroTexto 18">
            <a:extLst>
              <a:ext uri="{FF2B5EF4-FFF2-40B4-BE49-F238E27FC236}">
                <a16:creationId xmlns:a16="http://schemas.microsoft.com/office/drawing/2014/main" id="{DF5621AB-69E5-4F27-AB43-8136A502EE55}"/>
              </a:ext>
            </a:extLst>
          </p:cNvPr>
          <p:cNvSpPr txBox="1"/>
          <p:nvPr/>
        </p:nvSpPr>
        <p:spPr>
          <a:xfrm>
            <a:off x="2998273" y="5611094"/>
            <a:ext cx="1170577" cy="369332"/>
          </a:xfrm>
          <a:prstGeom prst="rect">
            <a:avLst/>
          </a:prstGeom>
          <a:noFill/>
        </p:spPr>
        <p:txBody>
          <a:bodyPr wrap="none" rtlCol="0">
            <a:spAutoFit/>
          </a:bodyPr>
          <a:lstStyle/>
          <a:p>
            <a:r>
              <a:rPr lang="es-ES" dirty="0"/>
              <a:t>Diagramas</a:t>
            </a:r>
            <a:endParaRPr lang="es-CO" dirty="0"/>
          </a:p>
        </p:txBody>
      </p:sp>
    </p:spTree>
    <p:extLst>
      <p:ext uri="{BB962C8B-B14F-4D97-AF65-F5344CB8AC3E}">
        <p14:creationId xmlns:p14="http://schemas.microsoft.com/office/powerpoint/2010/main" val="342607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32BB04A-9567-41AE-A541-89FACC2B2340}"/>
              </a:ext>
            </a:extLst>
          </p:cNvPr>
          <p:cNvSpPr>
            <a:spLocks noGrp="1"/>
          </p:cNvSpPr>
          <p:nvPr>
            <p:ph type="body" sz="quarter" idx="10"/>
          </p:nvPr>
        </p:nvSpPr>
        <p:spPr>
          <a:xfrm>
            <a:off x="4300538" y="4690918"/>
            <a:ext cx="5568950" cy="1233055"/>
          </a:xfrm>
        </p:spPr>
        <p:txBody>
          <a:bodyPr/>
          <a:lstStyle/>
          <a:p>
            <a:r>
              <a:rPr lang="es-ES" dirty="0">
                <a:solidFill>
                  <a:schemeClr val="accent6"/>
                </a:solidFill>
              </a:rPr>
              <a:t>Artefactos: Diagramas </a:t>
            </a:r>
            <a:endParaRPr lang="es-CO" dirty="0">
              <a:solidFill>
                <a:schemeClr val="accent6"/>
              </a:solidFill>
            </a:endParaRPr>
          </a:p>
          <a:p>
            <a:endParaRPr lang="es-CO" dirty="0">
              <a:solidFill>
                <a:schemeClr val="accent6"/>
              </a:solidFill>
            </a:endParaRPr>
          </a:p>
        </p:txBody>
      </p:sp>
      <p:pic>
        <p:nvPicPr>
          <p:cNvPr id="3" name="Gráfico 2" descr="Compás de dibujo">
            <a:extLst>
              <a:ext uri="{FF2B5EF4-FFF2-40B4-BE49-F238E27FC236}">
                <a16:creationId xmlns:a16="http://schemas.microsoft.com/office/drawing/2014/main" id="{BF161336-6664-47F3-B020-B55A6FC061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0527" y="2251784"/>
            <a:ext cx="1637638" cy="1637638"/>
          </a:xfrm>
          <a:prstGeom prst="rect">
            <a:avLst/>
          </a:prstGeom>
        </p:spPr>
      </p:pic>
    </p:spTree>
    <p:extLst>
      <p:ext uri="{BB962C8B-B14F-4D97-AF65-F5344CB8AC3E}">
        <p14:creationId xmlns:p14="http://schemas.microsoft.com/office/powerpoint/2010/main" val="4047415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93337" y="484875"/>
            <a:ext cx="9083502" cy="1502305"/>
          </a:xfrm>
          <a:ln>
            <a:noFill/>
          </a:ln>
        </p:spPr>
        <p:txBody>
          <a:bodyPr vert="horz" lIns="91440" tIns="45720" rIns="91440" bIns="45720" rtlCol="0" anchor="ctr">
            <a:normAutofit/>
          </a:bodyPr>
          <a:lstStyle/>
          <a:p>
            <a:pPr algn="ctr"/>
            <a:r>
              <a:rPr lang="es-ES" sz="3600" b="1" dirty="0" err="1">
                <a:solidFill>
                  <a:schemeClr val="accent6"/>
                </a:solidFill>
              </a:rPr>
              <a:t>Archimate</a:t>
            </a:r>
            <a:endParaRPr lang="es-CO" sz="3600" b="1" dirty="0">
              <a:solidFill>
                <a:schemeClr val="accent6"/>
              </a:solidFill>
            </a:endParaRPr>
          </a:p>
        </p:txBody>
      </p:sp>
      <p:sp>
        <p:nvSpPr>
          <p:cNvPr id="3" name="Marcador de contenido 2"/>
          <p:cNvSpPr>
            <a:spLocks noGrp="1"/>
          </p:cNvSpPr>
          <p:nvPr>
            <p:ph idx="1"/>
          </p:nvPr>
        </p:nvSpPr>
        <p:spPr>
          <a:xfrm>
            <a:off x="4213399" y="2532817"/>
            <a:ext cx="8133540" cy="2648782"/>
          </a:xfrm>
        </p:spPr>
        <p:txBody>
          <a:bodyPr>
            <a:normAutofit/>
          </a:bodyPr>
          <a:lstStyle/>
          <a:p>
            <a:r>
              <a:rPr lang="es-ES" sz="2267" dirty="0"/>
              <a:t>Lenguaje de modelado descriptivo que permite a los arquitectos empresariales a describir, analizar y visualizar relaciones entre dominios de una arquitectura utilizando representaciones visuales fáciles de entender.</a:t>
            </a:r>
          </a:p>
          <a:p>
            <a:r>
              <a:rPr lang="es-ES" sz="2267" dirty="0"/>
              <a:t>Ayuda a representar las partes de la empresa y su operación e interacción</a:t>
            </a:r>
          </a:p>
          <a:p>
            <a:r>
              <a:rPr lang="es-ES" sz="2267" dirty="0"/>
              <a:t>Fue creado y es mantenido por OpenGroup.org</a:t>
            </a:r>
          </a:p>
        </p:txBody>
      </p:sp>
      <p:pic>
        <p:nvPicPr>
          <p:cNvPr id="4" name="Imagen 3"/>
          <p:cNvPicPr>
            <a:picLocks noChangeAspect="1"/>
          </p:cNvPicPr>
          <p:nvPr/>
        </p:nvPicPr>
        <p:blipFill>
          <a:blip r:embed="rId2"/>
          <a:stretch>
            <a:fillRect/>
          </a:stretch>
        </p:blipFill>
        <p:spPr>
          <a:xfrm>
            <a:off x="2363558" y="2818084"/>
            <a:ext cx="1230542" cy="2078249"/>
          </a:xfrm>
          <a:prstGeom prst="rect">
            <a:avLst/>
          </a:prstGeom>
        </p:spPr>
      </p:pic>
      <p:pic>
        <p:nvPicPr>
          <p:cNvPr id="5" name="Imagen 4"/>
          <p:cNvPicPr>
            <a:picLocks noChangeAspect="1"/>
          </p:cNvPicPr>
          <p:nvPr/>
        </p:nvPicPr>
        <p:blipFill>
          <a:blip r:embed="rId3"/>
          <a:stretch>
            <a:fillRect/>
          </a:stretch>
        </p:blipFill>
        <p:spPr>
          <a:xfrm>
            <a:off x="3158026" y="555942"/>
            <a:ext cx="1252220" cy="1360170"/>
          </a:xfrm>
          <a:prstGeom prst="rect">
            <a:avLst/>
          </a:prstGeom>
        </p:spPr>
      </p:pic>
    </p:spTree>
    <p:extLst>
      <p:ext uri="{BB962C8B-B14F-4D97-AF65-F5344CB8AC3E}">
        <p14:creationId xmlns:p14="http://schemas.microsoft.com/office/powerpoint/2010/main" val="2470913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nvGraphicFramePr>
        <p:xfrm>
          <a:off x="1004894" y="1726379"/>
          <a:ext cx="12374737" cy="5371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1 Título"/>
          <p:cNvSpPr txBox="1">
            <a:spLocks noChangeArrowheads="1"/>
          </p:cNvSpPr>
          <p:nvPr/>
        </p:nvSpPr>
        <p:spPr bwMode="auto">
          <a:xfrm>
            <a:off x="288345" y="576711"/>
            <a:ext cx="10777740" cy="1149668"/>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altLang="es-CO" dirty="0"/>
              <a:t>La Arquitectura Empresarial puede ser de utilidad cuando:</a:t>
            </a:r>
          </a:p>
        </p:txBody>
      </p:sp>
    </p:spTree>
    <p:extLst>
      <p:ext uri="{BB962C8B-B14F-4D97-AF65-F5344CB8AC3E}">
        <p14:creationId xmlns:p14="http://schemas.microsoft.com/office/powerpoint/2010/main" val="360155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1 Título"/>
          <p:cNvSpPr txBox="1">
            <a:spLocks noChangeArrowheads="1"/>
          </p:cNvSpPr>
          <p:nvPr/>
        </p:nvSpPr>
        <p:spPr bwMode="auto">
          <a:xfrm>
            <a:off x="2346313" y="512992"/>
            <a:ext cx="6592147" cy="1149668"/>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altLang="es-CO" dirty="0"/>
              <a:t>TOGAF ADM - </a:t>
            </a:r>
            <a:r>
              <a:rPr lang="es-CO" altLang="es-CO" dirty="0" err="1"/>
              <a:t>Archimate</a:t>
            </a:r>
            <a:endParaRPr lang="es-CO" altLang="es-CO"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2975" y="2197100"/>
            <a:ext cx="4858825" cy="4845402"/>
          </a:xfrm>
          <a:prstGeom prst="rect">
            <a:avLst/>
          </a:prstGeom>
        </p:spPr>
      </p:pic>
    </p:spTree>
    <p:extLst>
      <p:ext uri="{BB962C8B-B14F-4D97-AF65-F5344CB8AC3E}">
        <p14:creationId xmlns:p14="http://schemas.microsoft.com/office/powerpoint/2010/main" val="559055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86596" y="413809"/>
            <a:ext cx="8581044" cy="1502305"/>
          </a:xfrm>
          <a:ln>
            <a:noFill/>
          </a:ln>
        </p:spPr>
        <p:txBody>
          <a:bodyPr vert="horz" lIns="91440" tIns="45720" rIns="91440" bIns="45720" rtlCol="0" anchor="ctr">
            <a:normAutofit/>
          </a:bodyPr>
          <a:lstStyle/>
          <a:p>
            <a:pPr algn="ctr"/>
            <a:r>
              <a:rPr lang="es-ES" sz="3600" b="1" dirty="0">
                <a:solidFill>
                  <a:schemeClr val="accent6"/>
                </a:solidFill>
              </a:rPr>
              <a:t>Elementos para representar en </a:t>
            </a:r>
            <a:r>
              <a:rPr lang="es-ES" sz="3600" b="1" dirty="0" err="1">
                <a:solidFill>
                  <a:schemeClr val="accent6"/>
                </a:solidFill>
              </a:rPr>
              <a:t>Archimate</a:t>
            </a:r>
            <a:endParaRPr lang="es-CO" sz="3600" b="1" dirty="0">
              <a:solidFill>
                <a:schemeClr val="accent6"/>
              </a:solidFill>
            </a:endParaRPr>
          </a:p>
        </p:txBody>
      </p:sp>
      <p:graphicFrame>
        <p:nvGraphicFramePr>
          <p:cNvPr id="5" name="Marcador de contenido 4"/>
          <p:cNvGraphicFramePr>
            <a:graphicFrameLocks noGrp="1"/>
          </p:cNvGraphicFramePr>
          <p:nvPr>
            <p:ph idx="1"/>
          </p:nvPr>
        </p:nvGraphicFramePr>
        <p:xfrm>
          <a:off x="2017683" y="2288867"/>
          <a:ext cx="9633066" cy="4400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3603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2857" y="353330"/>
            <a:ext cx="9083502" cy="1502305"/>
          </a:xfrm>
          <a:ln>
            <a:noFill/>
          </a:ln>
        </p:spPr>
        <p:txBody>
          <a:bodyPr vert="horz" lIns="91440" tIns="45720" rIns="91440" bIns="45720" rtlCol="0" anchor="ctr">
            <a:normAutofit/>
          </a:bodyPr>
          <a:lstStyle/>
          <a:p>
            <a:pPr algn="ctr"/>
            <a:r>
              <a:rPr lang="es-ES" sz="3600" b="1" dirty="0">
                <a:solidFill>
                  <a:schemeClr val="accent6"/>
                </a:solidFill>
              </a:rPr>
              <a:t>Estructura </a:t>
            </a:r>
            <a:r>
              <a:rPr lang="es-ES" sz="3600" b="1" dirty="0" err="1">
                <a:solidFill>
                  <a:schemeClr val="accent6"/>
                </a:solidFill>
              </a:rPr>
              <a:t>Archimate</a:t>
            </a:r>
            <a:r>
              <a:rPr lang="es-ES" sz="3600" b="1" dirty="0">
                <a:solidFill>
                  <a:schemeClr val="accent6"/>
                </a:solidFill>
              </a:rPr>
              <a:t> para implementar TOGAF completamente</a:t>
            </a:r>
            <a:endParaRPr lang="es-CO" sz="3600" b="1" dirty="0">
              <a:solidFill>
                <a:schemeClr val="accent6"/>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180" y="1996843"/>
            <a:ext cx="6022857" cy="4155556"/>
          </a:xfrm>
          <a:prstGeom prst="rect">
            <a:avLst/>
          </a:prstGeom>
        </p:spPr>
      </p:pic>
      <p:sp>
        <p:nvSpPr>
          <p:cNvPr id="5" name="CuadroTexto 4"/>
          <p:cNvSpPr txBox="1"/>
          <p:nvPr/>
        </p:nvSpPr>
        <p:spPr>
          <a:xfrm>
            <a:off x="396317" y="2591030"/>
            <a:ext cx="2198255" cy="2534668"/>
          </a:xfrm>
          <a:prstGeom prst="rect">
            <a:avLst/>
          </a:prstGeom>
          <a:noFill/>
        </p:spPr>
        <p:txBody>
          <a:bodyPr wrap="square" rtlCol="0">
            <a:spAutoFit/>
          </a:bodyPr>
          <a:lstStyle/>
          <a:p>
            <a:r>
              <a:rPr lang="es-ES" sz="1587" dirty="0"/>
              <a:t>Capas superiores usan servicios proveídos por las capas inferiores</a:t>
            </a:r>
          </a:p>
          <a:p>
            <a:endParaRPr lang="es-ES" sz="1587" dirty="0"/>
          </a:p>
          <a:p>
            <a:r>
              <a:rPr lang="es-ES" sz="1587" dirty="0"/>
              <a:t>Se denominan capas de </a:t>
            </a:r>
            <a:r>
              <a:rPr lang="es-ES" sz="1587" dirty="0" err="1"/>
              <a:t>core</a:t>
            </a:r>
            <a:r>
              <a:rPr lang="es-ES" sz="1587" dirty="0"/>
              <a:t> a:</a:t>
            </a:r>
          </a:p>
          <a:p>
            <a:endParaRPr lang="es-ES" sz="1587" dirty="0"/>
          </a:p>
          <a:p>
            <a:r>
              <a:rPr lang="es-ES" sz="1587" dirty="0"/>
              <a:t>Capa de Negocio, Capa de Aplicaciones, Capa de Tecnología</a:t>
            </a:r>
            <a:endParaRPr lang="es-CO" sz="1587" dirty="0"/>
          </a:p>
        </p:txBody>
      </p:sp>
      <p:sp>
        <p:nvSpPr>
          <p:cNvPr id="6" name="Rectángulo 5"/>
          <p:cNvSpPr/>
          <p:nvPr/>
        </p:nvSpPr>
        <p:spPr>
          <a:xfrm>
            <a:off x="9099202" y="1806200"/>
            <a:ext cx="4377182" cy="1348254"/>
          </a:xfrm>
          <a:prstGeom prst="rect">
            <a:avLst/>
          </a:prstGeom>
        </p:spPr>
        <p:txBody>
          <a:bodyPr wrap="square">
            <a:spAutoFit/>
          </a:bodyPr>
          <a:lstStyle/>
          <a:p>
            <a:r>
              <a:rPr lang="es-ES" sz="1813" b="1" dirty="0">
                <a:latin typeface="&amp;quot"/>
              </a:rPr>
              <a:t>Las estructuras activas</a:t>
            </a:r>
            <a:r>
              <a:rPr lang="es-ES" sz="1587" dirty="0">
                <a:latin typeface="&amp;quot"/>
              </a:rPr>
              <a:t> </a:t>
            </a:r>
            <a:r>
              <a:rPr lang="es-ES" sz="1587" dirty="0">
                <a:latin typeface="Roboto"/>
              </a:rPr>
              <a:t>sujetos que muestran un comportamiento real (¿quién?). Se representan mediante cuadros con esquinas cuadradas y un icono en la esquina superior derecha.</a:t>
            </a:r>
            <a:endParaRPr lang="es-CO" sz="1587" dirty="0"/>
          </a:p>
        </p:txBody>
      </p:sp>
      <p:sp>
        <p:nvSpPr>
          <p:cNvPr id="8" name="Rectángulo 7"/>
          <p:cNvSpPr/>
          <p:nvPr/>
        </p:nvSpPr>
        <p:spPr>
          <a:xfrm>
            <a:off x="9081987" y="3295662"/>
            <a:ext cx="4394396" cy="1313501"/>
          </a:xfrm>
          <a:prstGeom prst="rect">
            <a:avLst/>
          </a:prstGeom>
        </p:spPr>
        <p:txBody>
          <a:bodyPr wrap="square">
            <a:spAutoFit/>
          </a:bodyPr>
          <a:lstStyle/>
          <a:p>
            <a:r>
              <a:rPr lang="es-ES" sz="1587" b="1" dirty="0">
                <a:latin typeface="Roboto"/>
              </a:rPr>
              <a:t>Estructura de comportamiento</a:t>
            </a:r>
            <a:r>
              <a:rPr lang="es-ES" sz="1587" dirty="0">
                <a:latin typeface="Roboto"/>
              </a:rPr>
              <a:t> representan los comportamientos de las estructuras activas (¿cómo?). Se representan utilizando cuadros con esquinas redondeadas y un icono en la esquina superior derecha.</a:t>
            </a:r>
            <a:endParaRPr lang="es-CO" sz="1587" dirty="0">
              <a:latin typeface="Roboto"/>
            </a:endParaRPr>
          </a:p>
        </p:txBody>
      </p:sp>
      <p:sp>
        <p:nvSpPr>
          <p:cNvPr id="9" name="Rectángulo 8"/>
          <p:cNvSpPr/>
          <p:nvPr/>
        </p:nvSpPr>
        <p:spPr>
          <a:xfrm>
            <a:off x="9099201" y="4802569"/>
            <a:ext cx="4592785" cy="1069267"/>
          </a:xfrm>
          <a:prstGeom prst="rect">
            <a:avLst/>
          </a:prstGeom>
        </p:spPr>
        <p:txBody>
          <a:bodyPr wrap="square">
            <a:spAutoFit/>
          </a:bodyPr>
          <a:lstStyle/>
          <a:p>
            <a:r>
              <a:rPr lang="es-ES" sz="1587" b="1" dirty="0">
                <a:latin typeface="Roboto"/>
              </a:rPr>
              <a:t>Las estructuras pasivas</a:t>
            </a:r>
            <a:r>
              <a:rPr lang="es-ES" sz="1587" dirty="0">
                <a:latin typeface="Roboto"/>
              </a:rPr>
              <a:t> son los objetos en los que se realiza el comportamiento (¿qué?). Frecuentemente, objetos de Aplicaciones e información u objetos físicos</a:t>
            </a:r>
            <a:endParaRPr lang="es-CO" sz="1587" dirty="0"/>
          </a:p>
        </p:txBody>
      </p:sp>
      <p:sp>
        <p:nvSpPr>
          <p:cNvPr id="10" name="Rectángulo 9"/>
          <p:cNvSpPr/>
          <p:nvPr/>
        </p:nvSpPr>
        <p:spPr>
          <a:xfrm>
            <a:off x="9081988" y="5883890"/>
            <a:ext cx="4506420" cy="1069267"/>
          </a:xfrm>
          <a:prstGeom prst="rect">
            <a:avLst/>
          </a:prstGeom>
        </p:spPr>
        <p:txBody>
          <a:bodyPr wrap="square">
            <a:spAutoFit/>
          </a:bodyPr>
          <a:lstStyle/>
          <a:p>
            <a:r>
              <a:rPr lang="es-ES" sz="1587" b="1" dirty="0">
                <a:latin typeface="Roboto"/>
              </a:rPr>
              <a:t>Los conceptos motivacionales</a:t>
            </a:r>
            <a:r>
              <a:rPr lang="es-ES" sz="1587" dirty="0">
                <a:latin typeface="Roboto"/>
              </a:rPr>
              <a:t> se utilizan para modelar las motivaciones, o razones, que subyacen en el diseño o cambio de alguna arquitectura empresarial.</a:t>
            </a:r>
            <a:endParaRPr lang="es-CO" sz="1587" dirty="0">
              <a:latin typeface="Roboto"/>
            </a:endParaRPr>
          </a:p>
        </p:txBody>
      </p:sp>
    </p:spTree>
    <p:extLst>
      <p:ext uri="{BB962C8B-B14F-4D97-AF65-F5344CB8AC3E}">
        <p14:creationId xmlns:p14="http://schemas.microsoft.com/office/powerpoint/2010/main" val="3568851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649EB84-1650-4737-8B85-2978E8D53E8E}"/>
              </a:ext>
            </a:extLst>
          </p:cNvPr>
          <p:cNvSpPr>
            <a:spLocks noGrp="1"/>
          </p:cNvSpPr>
          <p:nvPr>
            <p:ph type="title"/>
          </p:nvPr>
        </p:nvSpPr>
        <p:spPr/>
        <p:txBody>
          <a:bodyPr>
            <a:normAutofit/>
          </a:bodyPr>
          <a:lstStyle/>
          <a:p>
            <a:pPr algn="r"/>
            <a:r>
              <a:rPr lang="es-ES" sz="6120" dirty="0"/>
              <a:t>Notación y Elementos Arquitectónicos Básicos</a:t>
            </a:r>
            <a:endParaRPr lang="es-CO" sz="6120" dirty="0"/>
          </a:p>
        </p:txBody>
      </p:sp>
      <p:sp>
        <p:nvSpPr>
          <p:cNvPr id="5" name="Marcador de texto 4">
            <a:extLst>
              <a:ext uri="{FF2B5EF4-FFF2-40B4-BE49-F238E27FC236}">
                <a16:creationId xmlns:a16="http://schemas.microsoft.com/office/drawing/2014/main" id="{7D63BACC-6D35-473E-A9A0-EFB3EC87D3D4}"/>
              </a:ext>
            </a:extLst>
          </p:cNvPr>
          <p:cNvSpPr>
            <a:spLocks noGrp="1"/>
          </p:cNvSpPr>
          <p:nvPr>
            <p:ph type="body" idx="1"/>
          </p:nvPr>
        </p:nvSpPr>
        <p:spPr/>
        <p:txBody>
          <a:bodyPr/>
          <a:lstStyle/>
          <a:p>
            <a:endParaRPr lang="es-CO"/>
          </a:p>
        </p:txBody>
      </p:sp>
      <p:pic>
        <p:nvPicPr>
          <p:cNvPr id="6" name="Imagen 5">
            <a:extLst>
              <a:ext uri="{FF2B5EF4-FFF2-40B4-BE49-F238E27FC236}">
                <a16:creationId xmlns:a16="http://schemas.microsoft.com/office/drawing/2014/main" id="{E822D48E-B745-44E6-B6F2-ECD1D8E836AD}"/>
              </a:ext>
            </a:extLst>
          </p:cNvPr>
          <p:cNvPicPr>
            <a:picLocks noChangeAspect="1"/>
          </p:cNvPicPr>
          <p:nvPr/>
        </p:nvPicPr>
        <p:blipFill>
          <a:blip r:embed="rId2"/>
          <a:stretch>
            <a:fillRect/>
          </a:stretch>
        </p:blipFill>
        <p:spPr>
          <a:xfrm>
            <a:off x="2333113" y="2874170"/>
            <a:ext cx="1252220" cy="1360170"/>
          </a:xfrm>
          <a:prstGeom prst="rect">
            <a:avLst/>
          </a:prstGeom>
        </p:spPr>
      </p:pic>
    </p:spTree>
    <p:extLst>
      <p:ext uri="{BB962C8B-B14F-4D97-AF65-F5344CB8AC3E}">
        <p14:creationId xmlns:p14="http://schemas.microsoft.com/office/powerpoint/2010/main" val="807189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E003325-A1E9-4106-BACC-A5E8E6CA00EE}"/>
              </a:ext>
            </a:extLst>
          </p:cNvPr>
          <p:cNvPicPr>
            <a:picLocks noChangeAspect="1"/>
          </p:cNvPicPr>
          <p:nvPr/>
        </p:nvPicPr>
        <p:blipFill>
          <a:blip r:embed="rId2"/>
          <a:stretch>
            <a:fillRect/>
          </a:stretch>
        </p:blipFill>
        <p:spPr>
          <a:xfrm>
            <a:off x="364676" y="2434478"/>
            <a:ext cx="2125614" cy="4104635"/>
          </a:xfrm>
          <a:prstGeom prst="rect">
            <a:avLst/>
          </a:prstGeom>
        </p:spPr>
      </p:pic>
      <p:sp>
        <p:nvSpPr>
          <p:cNvPr id="7" name="Rectángulo 6">
            <a:extLst>
              <a:ext uri="{FF2B5EF4-FFF2-40B4-BE49-F238E27FC236}">
                <a16:creationId xmlns:a16="http://schemas.microsoft.com/office/drawing/2014/main" id="{2D2401A8-D398-4FF4-89BA-E20814B10BDC}"/>
              </a:ext>
            </a:extLst>
          </p:cNvPr>
          <p:cNvSpPr/>
          <p:nvPr/>
        </p:nvSpPr>
        <p:spPr>
          <a:xfrm>
            <a:off x="2516777" y="2434477"/>
            <a:ext cx="3799840" cy="825034"/>
          </a:xfrm>
          <a:prstGeom prst="rect">
            <a:avLst/>
          </a:prstGeom>
        </p:spPr>
        <p:txBody>
          <a:bodyPr wrap="square">
            <a:spAutoFit/>
          </a:bodyPr>
          <a:lstStyle/>
          <a:p>
            <a:r>
              <a:rPr lang="es-CO" sz="1587" dirty="0"/>
              <a:t>Individuo, equipo u organización que representa sus intereses en el resultado de la arquitectura.</a:t>
            </a:r>
          </a:p>
        </p:txBody>
      </p:sp>
      <p:sp>
        <p:nvSpPr>
          <p:cNvPr id="8" name="Rectángulo 7">
            <a:extLst>
              <a:ext uri="{FF2B5EF4-FFF2-40B4-BE49-F238E27FC236}">
                <a16:creationId xmlns:a16="http://schemas.microsoft.com/office/drawing/2014/main" id="{EDF408B1-0C8C-4F13-94B2-432C3A247C92}"/>
              </a:ext>
            </a:extLst>
          </p:cNvPr>
          <p:cNvSpPr/>
          <p:nvPr/>
        </p:nvSpPr>
        <p:spPr>
          <a:xfrm>
            <a:off x="2121989" y="3467624"/>
            <a:ext cx="4379685" cy="825034"/>
          </a:xfrm>
          <a:prstGeom prst="rect">
            <a:avLst/>
          </a:prstGeom>
        </p:spPr>
        <p:txBody>
          <a:bodyPr wrap="square">
            <a:spAutoFit/>
          </a:bodyPr>
          <a:lstStyle/>
          <a:p>
            <a:r>
              <a:rPr lang="es-CO" sz="1587" dirty="0"/>
              <a:t>Condición externa o interna que motiva a una organización a definir sus objetivos e implementar los cambios necesarios para lograrlos.</a:t>
            </a:r>
          </a:p>
        </p:txBody>
      </p:sp>
      <p:sp>
        <p:nvSpPr>
          <p:cNvPr id="9" name="Rectángulo 8">
            <a:extLst>
              <a:ext uri="{FF2B5EF4-FFF2-40B4-BE49-F238E27FC236}">
                <a16:creationId xmlns:a16="http://schemas.microsoft.com/office/drawing/2014/main" id="{3D1A9EE9-7278-434B-A839-0AB3A875E627}"/>
              </a:ext>
            </a:extLst>
          </p:cNvPr>
          <p:cNvSpPr/>
          <p:nvPr/>
        </p:nvSpPr>
        <p:spPr>
          <a:xfrm>
            <a:off x="1936932" y="4304776"/>
            <a:ext cx="4379685" cy="580800"/>
          </a:xfrm>
          <a:prstGeom prst="rect">
            <a:avLst/>
          </a:prstGeom>
        </p:spPr>
        <p:txBody>
          <a:bodyPr wrap="square">
            <a:spAutoFit/>
          </a:bodyPr>
          <a:lstStyle/>
          <a:p>
            <a:r>
              <a:rPr lang="es-CO" sz="1587" dirty="0"/>
              <a:t>El resultado de un análisis del estado de cosas de la empresa con respecto a algún conductor.</a:t>
            </a:r>
          </a:p>
        </p:txBody>
      </p:sp>
      <p:sp>
        <p:nvSpPr>
          <p:cNvPr id="11" name="Rectángulo 10">
            <a:extLst>
              <a:ext uri="{FF2B5EF4-FFF2-40B4-BE49-F238E27FC236}">
                <a16:creationId xmlns:a16="http://schemas.microsoft.com/office/drawing/2014/main" id="{D6386337-B37E-495B-B9D3-3924AB13CF99}"/>
              </a:ext>
            </a:extLst>
          </p:cNvPr>
          <p:cNvSpPr/>
          <p:nvPr/>
        </p:nvSpPr>
        <p:spPr>
          <a:xfrm>
            <a:off x="1936932" y="4955011"/>
            <a:ext cx="4749799" cy="825034"/>
          </a:xfrm>
          <a:prstGeom prst="rect">
            <a:avLst/>
          </a:prstGeom>
        </p:spPr>
        <p:txBody>
          <a:bodyPr wrap="square">
            <a:spAutoFit/>
          </a:bodyPr>
          <a:lstStyle/>
          <a:p>
            <a:r>
              <a:rPr lang="es-CO" sz="1587" dirty="0"/>
              <a:t>Declaración de alto nivel de intención, dirección o estado final deseado para una organización y sus partes interesadas.</a:t>
            </a:r>
          </a:p>
        </p:txBody>
      </p:sp>
      <p:sp>
        <p:nvSpPr>
          <p:cNvPr id="12" name="Rectángulo 11">
            <a:extLst>
              <a:ext uri="{FF2B5EF4-FFF2-40B4-BE49-F238E27FC236}">
                <a16:creationId xmlns:a16="http://schemas.microsoft.com/office/drawing/2014/main" id="{9936F4DF-5965-4B05-B047-E70790BC29B7}"/>
              </a:ext>
            </a:extLst>
          </p:cNvPr>
          <p:cNvSpPr/>
          <p:nvPr/>
        </p:nvSpPr>
        <p:spPr>
          <a:xfrm>
            <a:off x="2001161" y="5945424"/>
            <a:ext cx="4315457" cy="336567"/>
          </a:xfrm>
          <a:prstGeom prst="rect">
            <a:avLst/>
          </a:prstGeom>
        </p:spPr>
        <p:txBody>
          <a:bodyPr wrap="square">
            <a:spAutoFit/>
          </a:bodyPr>
          <a:lstStyle/>
          <a:p>
            <a:r>
              <a:rPr lang="es-CO" sz="1587" dirty="0"/>
              <a:t>Resultado final que se ha o se espera ser logrado.</a:t>
            </a:r>
          </a:p>
        </p:txBody>
      </p:sp>
      <p:pic>
        <p:nvPicPr>
          <p:cNvPr id="13" name="Imagen 12">
            <a:extLst>
              <a:ext uri="{FF2B5EF4-FFF2-40B4-BE49-F238E27FC236}">
                <a16:creationId xmlns:a16="http://schemas.microsoft.com/office/drawing/2014/main" id="{D2B528B4-BD75-4ABA-8AA1-FAE77079BF81}"/>
              </a:ext>
            </a:extLst>
          </p:cNvPr>
          <p:cNvPicPr>
            <a:picLocks noChangeAspect="1"/>
          </p:cNvPicPr>
          <p:nvPr/>
        </p:nvPicPr>
        <p:blipFill>
          <a:blip r:embed="rId3"/>
          <a:stretch>
            <a:fillRect/>
          </a:stretch>
        </p:blipFill>
        <p:spPr>
          <a:xfrm>
            <a:off x="6871793" y="2525458"/>
            <a:ext cx="1973939" cy="4118953"/>
          </a:xfrm>
          <a:prstGeom prst="rect">
            <a:avLst/>
          </a:prstGeom>
        </p:spPr>
      </p:pic>
      <p:sp>
        <p:nvSpPr>
          <p:cNvPr id="15" name="Título 1">
            <a:extLst>
              <a:ext uri="{FF2B5EF4-FFF2-40B4-BE49-F238E27FC236}">
                <a16:creationId xmlns:a16="http://schemas.microsoft.com/office/drawing/2014/main" id="{27E9B951-748F-4D71-93AE-A9381E1E81E1}"/>
              </a:ext>
            </a:extLst>
          </p:cNvPr>
          <p:cNvSpPr>
            <a:spLocks noGrp="1"/>
          </p:cNvSpPr>
          <p:nvPr>
            <p:ph type="title"/>
          </p:nvPr>
        </p:nvSpPr>
        <p:spPr>
          <a:xfrm>
            <a:off x="1254122" y="391904"/>
            <a:ext cx="8800869" cy="1502305"/>
          </a:xfrm>
          <a:ln>
            <a:noFill/>
          </a:ln>
        </p:spPr>
        <p:txBody>
          <a:bodyPr vert="horz" lIns="91440" tIns="45720" rIns="91440" bIns="45720" rtlCol="0" anchor="ctr">
            <a:normAutofit/>
          </a:bodyPr>
          <a:lstStyle/>
          <a:p>
            <a:pPr algn="ctr"/>
            <a:r>
              <a:rPr lang="es-ES" sz="3600" b="1" dirty="0">
                <a:solidFill>
                  <a:schemeClr val="accent6"/>
                </a:solidFill>
              </a:rPr>
              <a:t>Elementos Motivación</a:t>
            </a:r>
            <a:endParaRPr lang="es-CO" sz="3600" b="1" dirty="0">
              <a:solidFill>
                <a:schemeClr val="accent6"/>
              </a:solidFill>
            </a:endParaRPr>
          </a:p>
        </p:txBody>
      </p:sp>
      <p:sp>
        <p:nvSpPr>
          <p:cNvPr id="14" name="Rectángulo 13">
            <a:extLst>
              <a:ext uri="{FF2B5EF4-FFF2-40B4-BE49-F238E27FC236}">
                <a16:creationId xmlns:a16="http://schemas.microsoft.com/office/drawing/2014/main" id="{18A40AC2-410A-41C0-A575-B3C2D9C63058}"/>
              </a:ext>
            </a:extLst>
          </p:cNvPr>
          <p:cNvSpPr/>
          <p:nvPr/>
        </p:nvSpPr>
        <p:spPr>
          <a:xfrm>
            <a:off x="8397242" y="2556562"/>
            <a:ext cx="4601754" cy="580800"/>
          </a:xfrm>
          <a:prstGeom prst="rect">
            <a:avLst/>
          </a:prstGeom>
        </p:spPr>
        <p:txBody>
          <a:bodyPr wrap="square">
            <a:spAutoFit/>
          </a:bodyPr>
          <a:lstStyle/>
          <a:p>
            <a:r>
              <a:rPr lang="es-CO" sz="1587" dirty="0"/>
              <a:t>Declaración cualitativa de intenciones que debe cumplir la arquitectura.</a:t>
            </a:r>
          </a:p>
        </p:txBody>
      </p:sp>
      <p:sp>
        <p:nvSpPr>
          <p:cNvPr id="16" name="Rectángulo 15">
            <a:extLst>
              <a:ext uri="{FF2B5EF4-FFF2-40B4-BE49-F238E27FC236}">
                <a16:creationId xmlns:a16="http://schemas.microsoft.com/office/drawing/2014/main" id="{B31BA579-9F63-4B3E-86B9-12DB97264B03}"/>
              </a:ext>
            </a:extLst>
          </p:cNvPr>
          <p:cNvSpPr/>
          <p:nvPr/>
        </p:nvSpPr>
        <p:spPr>
          <a:xfrm>
            <a:off x="8467204" y="3260180"/>
            <a:ext cx="4198981" cy="580800"/>
          </a:xfrm>
          <a:prstGeom prst="rect">
            <a:avLst/>
          </a:prstGeom>
        </p:spPr>
        <p:txBody>
          <a:bodyPr wrap="square">
            <a:spAutoFit/>
          </a:bodyPr>
          <a:lstStyle/>
          <a:p>
            <a:r>
              <a:rPr lang="es-CO" sz="1587" dirty="0"/>
              <a:t>Declaración de necesidad que debe cumplir la arquitectura.</a:t>
            </a:r>
          </a:p>
        </p:txBody>
      </p:sp>
      <p:sp>
        <p:nvSpPr>
          <p:cNvPr id="17" name="Rectángulo 16">
            <a:extLst>
              <a:ext uri="{FF2B5EF4-FFF2-40B4-BE49-F238E27FC236}">
                <a16:creationId xmlns:a16="http://schemas.microsoft.com/office/drawing/2014/main" id="{37717382-509A-4BDA-988B-2F64F2A2C819}"/>
              </a:ext>
            </a:extLst>
          </p:cNvPr>
          <p:cNvSpPr/>
          <p:nvPr/>
        </p:nvSpPr>
        <p:spPr>
          <a:xfrm>
            <a:off x="8467204" y="3963797"/>
            <a:ext cx="3927564" cy="580800"/>
          </a:xfrm>
          <a:prstGeom prst="rect">
            <a:avLst/>
          </a:prstGeom>
        </p:spPr>
        <p:txBody>
          <a:bodyPr wrap="square">
            <a:spAutoFit/>
          </a:bodyPr>
          <a:lstStyle/>
          <a:p>
            <a:r>
              <a:rPr lang="es-CO" sz="1587" dirty="0"/>
              <a:t>Factor que impide u obstruye la realización de las metas.</a:t>
            </a:r>
          </a:p>
        </p:txBody>
      </p:sp>
      <p:sp>
        <p:nvSpPr>
          <p:cNvPr id="18" name="Rectángulo 17">
            <a:extLst>
              <a:ext uri="{FF2B5EF4-FFF2-40B4-BE49-F238E27FC236}">
                <a16:creationId xmlns:a16="http://schemas.microsoft.com/office/drawing/2014/main" id="{DABCF8A2-AB7F-4A9F-AFDC-B2AC50439241}"/>
              </a:ext>
            </a:extLst>
          </p:cNvPr>
          <p:cNvSpPr/>
          <p:nvPr/>
        </p:nvSpPr>
        <p:spPr>
          <a:xfrm>
            <a:off x="8710023" y="4799869"/>
            <a:ext cx="4742901" cy="825034"/>
          </a:xfrm>
          <a:prstGeom prst="rect">
            <a:avLst/>
          </a:prstGeom>
        </p:spPr>
        <p:txBody>
          <a:bodyPr wrap="square">
            <a:spAutoFit/>
          </a:bodyPr>
          <a:lstStyle/>
          <a:p>
            <a:r>
              <a:rPr lang="es-CO" sz="1587" dirty="0"/>
              <a:t>El conocimiento o experiencia presente en, o la interpretación dada a, un elemento central en un contexto particular.</a:t>
            </a:r>
          </a:p>
        </p:txBody>
      </p:sp>
      <p:sp>
        <p:nvSpPr>
          <p:cNvPr id="19" name="Rectángulo 18">
            <a:extLst>
              <a:ext uri="{FF2B5EF4-FFF2-40B4-BE49-F238E27FC236}">
                <a16:creationId xmlns:a16="http://schemas.microsoft.com/office/drawing/2014/main" id="{D95CA40D-D8EA-48B9-AC02-B544DB01219A}"/>
              </a:ext>
            </a:extLst>
          </p:cNvPr>
          <p:cNvSpPr/>
          <p:nvPr/>
        </p:nvSpPr>
        <p:spPr>
          <a:xfrm>
            <a:off x="8467204" y="5876482"/>
            <a:ext cx="5153003" cy="580800"/>
          </a:xfrm>
          <a:prstGeom prst="rect">
            <a:avLst/>
          </a:prstGeom>
        </p:spPr>
        <p:txBody>
          <a:bodyPr wrap="square">
            <a:spAutoFit/>
          </a:bodyPr>
          <a:lstStyle/>
          <a:p>
            <a:r>
              <a:rPr lang="es-CO" sz="1587" dirty="0"/>
              <a:t>Utilidad o la importancia de un elemento central o un resultado.</a:t>
            </a:r>
          </a:p>
        </p:txBody>
      </p:sp>
    </p:spTree>
    <p:extLst>
      <p:ext uri="{BB962C8B-B14F-4D97-AF65-F5344CB8AC3E}">
        <p14:creationId xmlns:p14="http://schemas.microsoft.com/office/powerpoint/2010/main" val="3296586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DA6BD0A-0498-4E5D-93A5-E52A92A4065D}"/>
              </a:ext>
            </a:extLst>
          </p:cNvPr>
          <p:cNvPicPr>
            <a:picLocks noChangeAspect="1"/>
          </p:cNvPicPr>
          <p:nvPr/>
        </p:nvPicPr>
        <p:blipFill>
          <a:blip r:embed="rId3"/>
          <a:stretch>
            <a:fillRect/>
          </a:stretch>
        </p:blipFill>
        <p:spPr>
          <a:xfrm>
            <a:off x="393076" y="2521193"/>
            <a:ext cx="3804625" cy="3856983"/>
          </a:xfrm>
          <a:prstGeom prst="rect">
            <a:avLst/>
          </a:prstGeom>
        </p:spPr>
      </p:pic>
      <p:sp>
        <p:nvSpPr>
          <p:cNvPr id="5" name="Título 1">
            <a:extLst>
              <a:ext uri="{FF2B5EF4-FFF2-40B4-BE49-F238E27FC236}">
                <a16:creationId xmlns:a16="http://schemas.microsoft.com/office/drawing/2014/main" id="{B02C95AC-BDB3-4C32-B7F4-0A9BE4F8CD6C}"/>
              </a:ext>
            </a:extLst>
          </p:cNvPr>
          <p:cNvSpPr txBox="1">
            <a:spLocks/>
          </p:cNvSpPr>
          <p:nvPr/>
        </p:nvSpPr>
        <p:spPr>
          <a:xfrm>
            <a:off x="2508365" y="389133"/>
            <a:ext cx="8800869" cy="1502305"/>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Relaciones </a:t>
            </a:r>
            <a:r>
              <a:rPr lang="es-ES" dirty="0" err="1"/>
              <a:t>Archimate</a:t>
            </a:r>
            <a:endParaRPr lang="es-CO" dirty="0"/>
          </a:p>
        </p:txBody>
      </p:sp>
      <p:sp>
        <p:nvSpPr>
          <p:cNvPr id="6" name="Rectángulo 5">
            <a:extLst>
              <a:ext uri="{FF2B5EF4-FFF2-40B4-BE49-F238E27FC236}">
                <a16:creationId xmlns:a16="http://schemas.microsoft.com/office/drawing/2014/main" id="{8BE8564A-44C0-428F-9EA2-7C14DB7CE1CC}"/>
              </a:ext>
            </a:extLst>
          </p:cNvPr>
          <p:cNvSpPr/>
          <p:nvPr/>
        </p:nvSpPr>
        <p:spPr>
          <a:xfrm>
            <a:off x="4404361" y="4622531"/>
            <a:ext cx="8800869" cy="650306"/>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s-CO" sz="1813" dirty="0"/>
              <a:t>Representa un elemento de comportamiento accediendo a un elemento pasivo (objeto de negocio o datos).</a:t>
            </a:r>
          </a:p>
        </p:txBody>
      </p:sp>
      <p:sp>
        <p:nvSpPr>
          <p:cNvPr id="7" name="Rectángulo 6">
            <a:extLst>
              <a:ext uri="{FF2B5EF4-FFF2-40B4-BE49-F238E27FC236}">
                <a16:creationId xmlns:a16="http://schemas.microsoft.com/office/drawing/2014/main" id="{12A06457-3FBB-4E13-BADE-12272ADE79B2}"/>
              </a:ext>
            </a:extLst>
          </p:cNvPr>
          <p:cNvSpPr/>
          <p:nvPr/>
        </p:nvSpPr>
        <p:spPr>
          <a:xfrm>
            <a:off x="4404360" y="3495271"/>
            <a:ext cx="8800868" cy="9292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s-CO" sz="1813" dirty="0"/>
              <a:t>Modela que un elemento proporciona su funcionalidad a otro elemento.  (Uso de servicios por procesos, funciones o interacciones. Acceso a interfaces por roles, componentes o colaboraciones)</a:t>
            </a:r>
          </a:p>
        </p:txBody>
      </p:sp>
      <p:sp>
        <p:nvSpPr>
          <p:cNvPr id="8" name="Rectángulo 7">
            <a:extLst>
              <a:ext uri="{FF2B5EF4-FFF2-40B4-BE49-F238E27FC236}">
                <a16:creationId xmlns:a16="http://schemas.microsoft.com/office/drawing/2014/main" id="{E9C84ABE-BD22-4C03-A1A9-57FCD04703FE}"/>
              </a:ext>
            </a:extLst>
          </p:cNvPr>
          <p:cNvSpPr/>
          <p:nvPr/>
        </p:nvSpPr>
        <p:spPr>
          <a:xfrm>
            <a:off x="4404360" y="5628714"/>
            <a:ext cx="9020164" cy="65030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s-ES" sz="1813" dirty="0"/>
              <a:t>Modela que un elemento afecta la implementación o el logro de algún elemento de motivación. (Actúan sobre elementos de motivación)</a:t>
            </a:r>
            <a:endParaRPr lang="es-CO" sz="1813" dirty="0"/>
          </a:p>
        </p:txBody>
      </p:sp>
      <p:sp>
        <p:nvSpPr>
          <p:cNvPr id="3" name="Elipse 2">
            <a:extLst>
              <a:ext uri="{FF2B5EF4-FFF2-40B4-BE49-F238E27FC236}">
                <a16:creationId xmlns:a16="http://schemas.microsoft.com/office/drawing/2014/main" id="{07310ED3-D3DA-445A-A0B5-95CCE99DC947}"/>
              </a:ext>
            </a:extLst>
          </p:cNvPr>
          <p:cNvSpPr/>
          <p:nvPr/>
        </p:nvSpPr>
        <p:spPr>
          <a:xfrm>
            <a:off x="1739537" y="5736772"/>
            <a:ext cx="2327232" cy="3824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9" name="Elipse 8">
            <a:extLst>
              <a:ext uri="{FF2B5EF4-FFF2-40B4-BE49-F238E27FC236}">
                <a16:creationId xmlns:a16="http://schemas.microsoft.com/office/drawing/2014/main" id="{2A0BF003-6F09-4AB8-AAFE-8977477DF468}"/>
              </a:ext>
            </a:extLst>
          </p:cNvPr>
          <p:cNvSpPr/>
          <p:nvPr/>
        </p:nvSpPr>
        <p:spPr>
          <a:xfrm>
            <a:off x="1739537" y="4724566"/>
            <a:ext cx="2327232" cy="3824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Tree>
    <p:extLst>
      <p:ext uri="{BB962C8B-B14F-4D97-AF65-F5344CB8AC3E}">
        <p14:creationId xmlns:p14="http://schemas.microsoft.com/office/powerpoint/2010/main" val="3916281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4B7D9D7-A38D-42DA-AE66-27DE90007250}"/>
              </a:ext>
            </a:extLst>
          </p:cNvPr>
          <p:cNvPicPr>
            <a:picLocks noChangeAspect="1"/>
          </p:cNvPicPr>
          <p:nvPr/>
        </p:nvPicPr>
        <p:blipFill>
          <a:blip r:embed="rId2"/>
          <a:stretch>
            <a:fillRect/>
          </a:stretch>
        </p:blipFill>
        <p:spPr>
          <a:xfrm>
            <a:off x="4737427" y="2454016"/>
            <a:ext cx="3812420" cy="3494718"/>
          </a:xfrm>
          <a:prstGeom prst="rect">
            <a:avLst/>
          </a:prstGeom>
        </p:spPr>
      </p:pic>
      <p:sp>
        <p:nvSpPr>
          <p:cNvPr id="5" name="Rectángulo 4">
            <a:extLst>
              <a:ext uri="{FF2B5EF4-FFF2-40B4-BE49-F238E27FC236}">
                <a16:creationId xmlns:a16="http://schemas.microsoft.com/office/drawing/2014/main" id="{4D078D8A-9C12-48D1-A99D-20A078E4620B}"/>
              </a:ext>
            </a:extLst>
          </p:cNvPr>
          <p:cNvSpPr/>
          <p:nvPr/>
        </p:nvSpPr>
        <p:spPr>
          <a:xfrm>
            <a:off x="9080174" y="2561065"/>
            <a:ext cx="4626391" cy="17662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s-CO" sz="1813" dirty="0"/>
              <a:t>El elemento al final con el rombo relleno, es el padre del elemento en </a:t>
            </a:r>
            <a:r>
              <a:rPr lang="es-ES" sz="1813" dirty="0"/>
              <a:t>creación, logro, sustento u operación de una entidad más abstracta a</a:t>
            </a:r>
            <a:r>
              <a:rPr lang="es-CO" sz="1813" dirty="0"/>
              <a:t>l otro extremo y que el hijo no puede existir independientemente del padre.</a:t>
            </a:r>
          </a:p>
          <a:p>
            <a:r>
              <a:rPr lang="es-ES" sz="1813" dirty="0"/>
              <a:t>(C</a:t>
            </a:r>
            <a:r>
              <a:rPr lang="es-CO" sz="1813" dirty="0" err="1"/>
              <a:t>onsiste</a:t>
            </a:r>
            <a:r>
              <a:rPr lang="es-CO" sz="1813" dirty="0"/>
              <a:t>)</a:t>
            </a:r>
          </a:p>
        </p:txBody>
      </p:sp>
      <p:cxnSp>
        <p:nvCxnSpPr>
          <p:cNvPr id="7" name="Conector recto de flecha 6">
            <a:extLst>
              <a:ext uri="{FF2B5EF4-FFF2-40B4-BE49-F238E27FC236}">
                <a16:creationId xmlns:a16="http://schemas.microsoft.com/office/drawing/2014/main" id="{64DDDBD8-06FA-45A2-B8B5-51FF68824DC1}"/>
              </a:ext>
            </a:extLst>
          </p:cNvPr>
          <p:cNvCxnSpPr/>
          <p:nvPr/>
        </p:nvCxnSpPr>
        <p:spPr>
          <a:xfrm flipV="1">
            <a:off x="8413932" y="2985589"/>
            <a:ext cx="666242" cy="70321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 name="Rectángulo 7">
            <a:extLst>
              <a:ext uri="{FF2B5EF4-FFF2-40B4-BE49-F238E27FC236}">
                <a16:creationId xmlns:a16="http://schemas.microsoft.com/office/drawing/2014/main" id="{865991A7-8D78-405A-AB78-48A188E9D799}"/>
              </a:ext>
            </a:extLst>
          </p:cNvPr>
          <p:cNvSpPr/>
          <p:nvPr/>
        </p:nvSpPr>
        <p:spPr>
          <a:xfrm>
            <a:off x="9135672" y="4861916"/>
            <a:ext cx="4515395" cy="148726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s-CO" sz="1813" dirty="0"/>
              <a:t>El elemento sin punta de flecha es el elemento que </a:t>
            </a:r>
            <a:r>
              <a:rPr lang="es-ES" sz="1813" dirty="0"/>
              <a:t>crea, logra, sustenta u opera una entidad más abstracta </a:t>
            </a:r>
            <a:r>
              <a:rPr lang="es-CO" sz="1813" dirty="0"/>
              <a:t>conectada con punta de flecha. Conecta una entidad lógica con otra entidad más concreta que la realiza</a:t>
            </a:r>
          </a:p>
        </p:txBody>
      </p:sp>
      <p:cxnSp>
        <p:nvCxnSpPr>
          <p:cNvPr id="10" name="Conector recto de flecha 9">
            <a:extLst>
              <a:ext uri="{FF2B5EF4-FFF2-40B4-BE49-F238E27FC236}">
                <a16:creationId xmlns:a16="http://schemas.microsoft.com/office/drawing/2014/main" id="{6038C029-E8EF-492C-9D9C-1BE7EE825C50}"/>
              </a:ext>
            </a:extLst>
          </p:cNvPr>
          <p:cNvCxnSpPr>
            <a:cxnSpLocks/>
            <a:endCxn id="8" idx="1"/>
          </p:cNvCxnSpPr>
          <p:nvPr/>
        </p:nvCxnSpPr>
        <p:spPr>
          <a:xfrm>
            <a:off x="8648450" y="5564052"/>
            <a:ext cx="487222" cy="414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 name="Rectángulo 11">
            <a:extLst>
              <a:ext uri="{FF2B5EF4-FFF2-40B4-BE49-F238E27FC236}">
                <a16:creationId xmlns:a16="http://schemas.microsoft.com/office/drawing/2014/main" id="{0E1517F2-1B8D-4696-9B81-0A7781E700F0}"/>
              </a:ext>
            </a:extLst>
          </p:cNvPr>
          <p:cNvSpPr/>
          <p:nvPr/>
        </p:nvSpPr>
        <p:spPr>
          <a:xfrm>
            <a:off x="166533" y="4913308"/>
            <a:ext cx="3454400" cy="148726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s-CO" sz="1813" dirty="0"/>
              <a:t>El lado con el punto </a:t>
            </a:r>
            <a:r>
              <a:rPr lang="es-ES" sz="1813" dirty="0"/>
              <a:t>Expresa la atribución de responsabilidad, realización de conducta, o ejecución</a:t>
            </a:r>
            <a:r>
              <a:rPr lang="es-CO" sz="1813" dirty="0"/>
              <a:t> sobre el elemento en el lado con la punta de flecha</a:t>
            </a:r>
          </a:p>
        </p:txBody>
      </p:sp>
      <p:cxnSp>
        <p:nvCxnSpPr>
          <p:cNvPr id="14" name="Conector recto de flecha 13">
            <a:extLst>
              <a:ext uri="{FF2B5EF4-FFF2-40B4-BE49-F238E27FC236}">
                <a16:creationId xmlns:a16="http://schemas.microsoft.com/office/drawing/2014/main" id="{3716C1E5-E7AF-44FE-82F7-0A80E89CE240}"/>
              </a:ext>
            </a:extLst>
          </p:cNvPr>
          <p:cNvCxnSpPr>
            <a:cxnSpLocks/>
            <a:endCxn id="12" idx="3"/>
          </p:cNvCxnSpPr>
          <p:nvPr/>
        </p:nvCxnSpPr>
        <p:spPr>
          <a:xfrm flipH="1">
            <a:off x="3620933" y="4861916"/>
            <a:ext cx="1116494" cy="7950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Título 1">
            <a:extLst>
              <a:ext uri="{FF2B5EF4-FFF2-40B4-BE49-F238E27FC236}">
                <a16:creationId xmlns:a16="http://schemas.microsoft.com/office/drawing/2014/main" id="{C3DFF3AA-BC22-4CCD-849A-96659958B50E}"/>
              </a:ext>
            </a:extLst>
          </p:cNvPr>
          <p:cNvSpPr txBox="1">
            <a:spLocks/>
          </p:cNvSpPr>
          <p:nvPr/>
        </p:nvSpPr>
        <p:spPr>
          <a:xfrm>
            <a:off x="1728684" y="95346"/>
            <a:ext cx="8800869" cy="1502305"/>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Relaciones </a:t>
            </a:r>
            <a:r>
              <a:rPr lang="es-ES" dirty="0" err="1"/>
              <a:t>Archimate</a:t>
            </a:r>
            <a:endParaRPr lang="es-CO" dirty="0"/>
          </a:p>
        </p:txBody>
      </p:sp>
      <p:sp>
        <p:nvSpPr>
          <p:cNvPr id="17" name="Rectángulo 16">
            <a:extLst>
              <a:ext uri="{FF2B5EF4-FFF2-40B4-BE49-F238E27FC236}">
                <a16:creationId xmlns:a16="http://schemas.microsoft.com/office/drawing/2014/main" id="{5788E59C-2955-48D5-932C-F28C6DB8F87C}"/>
              </a:ext>
            </a:extLst>
          </p:cNvPr>
          <p:cNvSpPr/>
          <p:nvPr/>
        </p:nvSpPr>
        <p:spPr>
          <a:xfrm>
            <a:off x="445837" y="2360015"/>
            <a:ext cx="3620933" cy="23242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s-CO" sz="1813" dirty="0"/>
              <a:t>El elemento al final con el rombo sin relleno, es el padre del elemento en e</a:t>
            </a:r>
            <a:r>
              <a:rPr lang="es-ES" sz="1813" dirty="0"/>
              <a:t>creación, logro, sustento u operación de una entidad más abstracta .</a:t>
            </a:r>
            <a:r>
              <a:rPr lang="es-CO" sz="1813" dirty="0"/>
              <a:t>l otro extremo y que el hijo puede existir independientemente del padre. (Agrupa)</a:t>
            </a:r>
          </a:p>
        </p:txBody>
      </p:sp>
      <p:cxnSp>
        <p:nvCxnSpPr>
          <p:cNvPr id="19" name="Conector recto de flecha 18">
            <a:extLst>
              <a:ext uri="{FF2B5EF4-FFF2-40B4-BE49-F238E27FC236}">
                <a16:creationId xmlns:a16="http://schemas.microsoft.com/office/drawing/2014/main" id="{1C957506-F9CF-4F82-BFE0-E9ACE16E48AA}"/>
              </a:ext>
            </a:extLst>
          </p:cNvPr>
          <p:cNvCxnSpPr>
            <a:stCxn id="4" idx="1"/>
            <a:endCxn id="17" idx="3"/>
          </p:cNvCxnSpPr>
          <p:nvPr/>
        </p:nvCxnSpPr>
        <p:spPr>
          <a:xfrm flipH="1" flipV="1">
            <a:off x="4066770" y="3522128"/>
            <a:ext cx="670657" cy="67924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 name="Rectángulo 1">
            <a:extLst>
              <a:ext uri="{FF2B5EF4-FFF2-40B4-BE49-F238E27FC236}">
                <a16:creationId xmlns:a16="http://schemas.microsoft.com/office/drawing/2014/main" id="{9AB454A8-6664-43A2-A2EE-B0C83C0221CC}"/>
              </a:ext>
            </a:extLst>
          </p:cNvPr>
          <p:cNvSpPr/>
          <p:nvPr/>
        </p:nvSpPr>
        <p:spPr>
          <a:xfrm>
            <a:off x="4657254" y="1545792"/>
            <a:ext cx="4503093" cy="929293"/>
          </a:xfrm>
          <a:prstGeom prst="rect">
            <a:avLst/>
          </a:prstGeom>
        </p:spPr>
        <p:txBody>
          <a:bodyPr wrap="square">
            <a:spAutoFit/>
          </a:bodyPr>
          <a:lstStyle/>
          <a:p>
            <a:r>
              <a:rPr lang="es-CO" sz="1813" b="1" dirty="0">
                <a:solidFill>
                  <a:schemeClr val="tx2"/>
                </a:solidFill>
              </a:rPr>
              <a:t>Modelan la construcción o composición estática de conceptos del mismo o diferente tipo</a:t>
            </a:r>
          </a:p>
        </p:txBody>
      </p:sp>
    </p:spTree>
    <p:extLst>
      <p:ext uri="{BB962C8B-B14F-4D97-AF65-F5344CB8AC3E}">
        <p14:creationId xmlns:p14="http://schemas.microsoft.com/office/powerpoint/2010/main" val="1701694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8268963-67F4-4A22-96A9-79D921010E16}"/>
              </a:ext>
            </a:extLst>
          </p:cNvPr>
          <p:cNvSpPr txBox="1">
            <a:spLocks/>
          </p:cNvSpPr>
          <p:nvPr/>
        </p:nvSpPr>
        <p:spPr>
          <a:xfrm>
            <a:off x="2214820" y="423218"/>
            <a:ext cx="8800869" cy="1502305"/>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Relaciones </a:t>
            </a:r>
            <a:r>
              <a:rPr lang="es-ES" dirty="0" err="1"/>
              <a:t>Archimate</a:t>
            </a:r>
            <a:endParaRPr lang="es-CO" dirty="0"/>
          </a:p>
        </p:txBody>
      </p:sp>
      <p:pic>
        <p:nvPicPr>
          <p:cNvPr id="2" name="Imagen 1">
            <a:extLst>
              <a:ext uri="{FF2B5EF4-FFF2-40B4-BE49-F238E27FC236}">
                <a16:creationId xmlns:a16="http://schemas.microsoft.com/office/drawing/2014/main" id="{CE811860-680D-4483-8951-A626E8F14338}"/>
              </a:ext>
            </a:extLst>
          </p:cNvPr>
          <p:cNvPicPr>
            <a:picLocks noChangeAspect="1"/>
          </p:cNvPicPr>
          <p:nvPr/>
        </p:nvPicPr>
        <p:blipFill>
          <a:blip r:embed="rId2"/>
          <a:stretch>
            <a:fillRect/>
          </a:stretch>
        </p:blipFill>
        <p:spPr>
          <a:xfrm>
            <a:off x="50070" y="2467358"/>
            <a:ext cx="3893929" cy="1432672"/>
          </a:xfrm>
          <a:prstGeom prst="rect">
            <a:avLst/>
          </a:prstGeom>
        </p:spPr>
      </p:pic>
      <p:pic>
        <p:nvPicPr>
          <p:cNvPr id="3" name="Imagen 2">
            <a:extLst>
              <a:ext uri="{FF2B5EF4-FFF2-40B4-BE49-F238E27FC236}">
                <a16:creationId xmlns:a16="http://schemas.microsoft.com/office/drawing/2014/main" id="{8BA1C92C-7E9B-46B6-BA49-4B99064DAC26}"/>
              </a:ext>
            </a:extLst>
          </p:cNvPr>
          <p:cNvPicPr>
            <a:picLocks noChangeAspect="1"/>
          </p:cNvPicPr>
          <p:nvPr/>
        </p:nvPicPr>
        <p:blipFill>
          <a:blip r:embed="rId3"/>
          <a:stretch>
            <a:fillRect/>
          </a:stretch>
        </p:blipFill>
        <p:spPr>
          <a:xfrm>
            <a:off x="5557904" y="4588707"/>
            <a:ext cx="3320296" cy="1794755"/>
          </a:xfrm>
          <a:prstGeom prst="rect">
            <a:avLst/>
          </a:prstGeom>
        </p:spPr>
      </p:pic>
      <p:sp>
        <p:nvSpPr>
          <p:cNvPr id="6" name="CuadroTexto 5">
            <a:extLst>
              <a:ext uri="{FF2B5EF4-FFF2-40B4-BE49-F238E27FC236}">
                <a16:creationId xmlns:a16="http://schemas.microsoft.com/office/drawing/2014/main" id="{3B521034-7F37-4119-8223-F9F7C0736178}"/>
              </a:ext>
            </a:extLst>
          </p:cNvPr>
          <p:cNvSpPr txBox="1"/>
          <p:nvPr/>
        </p:nvSpPr>
        <p:spPr>
          <a:xfrm>
            <a:off x="3288194" y="3330502"/>
            <a:ext cx="4366698" cy="82503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587" dirty="0"/>
              <a:t>Representa algo que fluye o se transfiere entre dos elementos. (Información entre procesos, funciones, interacciones y eventos)</a:t>
            </a:r>
            <a:endParaRPr lang="es-CO" sz="1587" dirty="0"/>
          </a:p>
        </p:txBody>
      </p:sp>
      <p:sp>
        <p:nvSpPr>
          <p:cNvPr id="7" name="CuadroTexto 6">
            <a:extLst>
              <a:ext uri="{FF2B5EF4-FFF2-40B4-BE49-F238E27FC236}">
                <a16:creationId xmlns:a16="http://schemas.microsoft.com/office/drawing/2014/main" id="{30EAA888-E2EB-4B46-A8DC-A438F9090FEA}"/>
              </a:ext>
            </a:extLst>
          </p:cNvPr>
          <p:cNvSpPr txBox="1"/>
          <p:nvPr/>
        </p:nvSpPr>
        <p:spPr>
          <a:xfrm>
            <a:off x="3604049" y="2344064"/>
            <a:ext cx="4366698" cy="8250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s-ES" sz="1587" dirty="0"/>
              <a:t>Describe relación causal entre dos elementos. . (Entre procesos, funciones, interacciones y eventos)</a:t>
            </a:r>
            <a:endParaRPr lang="es-CO" sz="1587" dirty="0"/>
          </a:p>
        </p:txBody>
      </p:sp>
      <p:sp>
        <p:nvSpPr>
          <p:cNvPr id="9" name="CuadroTexto 8">
            <a:extLst>
              <a:ext uri="{FF2B5EF4-FFF2-40B4-BE49-F238E27FC236}">
                <a16:creationId xmlns:a16="http://schemas.microsoft.com/office/drawing/2014/main" id="{19B93305-E6EB-4BCB-B1A3-119CA527C42A}"/>
              </a:ext>
            </a:extLst>
          </p:cNvPr>
          <p:cNvSpPr txBox="1"/>
          <p:nvPr/>
        </p:nvSpPr>
        <p:spPr>
          <a:xfrm>
            <a:off x="9400901" y="4723439"/>
            <a:ext cx="4416699" cy="58080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 sz="1587" dirty="0"/>
              <a:t>Indica que un elemento es una clase particular de otro elemento</a:t>
            </a:r>
            <a:endParaRPr lang="es-CO" sz="1587" dirty="0"/>
          </a:p>
        </p:txBody>
      </p:sp>
      <p:sp>
        <p:nvSpPr>
          <p:cNvPr id="10" name="CuadroTexto 9">
            <a:extLst>
              <a:ext uri="{FF2B5EF4-FFF2-40B4-BE49-F238E27FC236}">
                <a16:creationId xmlns:a16="http://schemas.microsoft.com/office/drawing/2014/main" id="{B22D6540-B2CC-4C92-BEE0-98C5CE8F8272}"/>
              </a:ext>
            </a:extLst>
          </p:cNvPr>
          <p:cNvSpPr txBox="1"/>
          <p:nvPr/>
        </p:nvSpPr>
        <p:spPr>
          <a:xfrm>
            <a:off x="9400901" y="5483588"/>
            <a:ext cx="4230129" cy="58080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sz="1587" dirty="0"/>
              <a:t>Representa una relación no especificada o que no se puede representar con otros elementos</a:t>
            </a:r>
            <a:endParaRPr lang="es-CO" sz="1587" dirty="0"/>
          </a:p>
        </p:txBody>
      </p:sp>
      <p:sp>
        <p:nvSpPr>
          <p:cNvPr id="11" name="Rectángulo 10">
            <a:extLst>
              <a:ext uri="{FF2B5EF4-FFF2-40B4-BE49-F238E27FC236}">
                <a16:creationId xmlns:a16="http://schemas.microsoft.com/office/drawing/2014/main" id="{3B415047-FA48-481F-861F-227A75B8F9E7}"/>
              </a:ext>
            </a:extLst>
          </p:cNvPr>
          <p:cNvSpPr/>
          <p:nvPr/>
        </p:nvSpPr>
        <p:spPr>
          <a:xfrm>
            <a:off x="9400901" y="2779115"/>
            <a:ext cx="3787504" cy="10692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s-CO" sz="1587" dirty="0"/>
              <a:t>Relación Dinámica: describe dependencias temporales entre elementos dentro de la arquitectura</a:t>
            </a:r>
          </a:p>
          <a:p>
            <a:endParaRPr lang="es-CO" sz="1587" dirty="0"/>
          </a:p>
        </p:txBody>
      </p:sp>
      <p:sp>
        <p:nvSpPr>
          <p:cNvPr id="8" name="Flecha: hacia la izquierda 7">
            <a:extLst>
              <a:ext uri="{FF2B5EF4-FFF2-40B4-BE49-F238E27FC236}">
                <a16:creationId xmlns:a16="http://schemas.microsoft.com/office/drawing/2014/main" id="{4661311C-269A-44E9-A52B-87EE75889389}"/>
              </a:ext>
            </a:extLst>
          </p:cNvPr>
          <p:cNvSpPr/>
          <p:nvPr/>
        </p:nvSpPr>
        <p:spPr>
          <a:xfrm>
            <a:off x="7932783" y="3009287"/>
            <a:ext cx="1098006" cy="59298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sz="2040"/>
          </a:p>
        </p:txBody>
      </p:sp>
    </p:spTree>
    <p:extLst>
      <p:ext uri="{BB962C8B-B14F-4D97-AF65-F5344CB8AC3E}">
        <p14:creationId xmlns:p14="http://schemas.microsoft.com/office/powerpoint/2010/main" val="363418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868FFE4-63A8-425E-A28A-F98AE02C8B6E}"/>
              </a:ext>
            </a:extLst>
          </p:cNvPr>
          <p:cNvSpPr txBox="1">
            <a:spLocks/>
          </p:cNvSpPr>
          <p:nvPr/>
        </p:nvSpPr>
        <p:spPr>
          <a:xfrm>
            <a:off x="2005714" y="773111"/>
            <a:ext cx="8800869" cy="770558"/>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Relaciones </a:t>
            </a:r>
            <a:r>
              <a:rPr lang="es-ES" dirty="0" err="1"/>
              <a:t>Archimate</a:t>
            </a:r>
            <a:endParaRPr lang="es-CO" dirty="0"/>
          </a:p>
        </p:txBody>
      </p:sp>
      <p:pic>
        <p:nvPicPr>
          <p:cNvPr id="6" name="Imagen 5">
            <a:extLst>
              <a:ext uri="{FF2B5EF4-FFF2-40B4-BE49-F238E27FC236}">
                <a16:creationId xmlns:a16="http://schemas.microsoft.com/office/drawing/2014/main" id="{AFD295DF-9C60-4BD4-A1BD-3950E937E973}"/>
              </a:ext>
            </a:extLst>
          </p:cNvPr>
          <p:cNvPicPr>
            <a:picLocks noChangeAspect="1"/>
          </p:cNvPicPr>
          <p:nvPr/>
        </p:nvPicPr>
        <p:blipFill>
          <a:blip r:embed="rId2"/>
          <a:stretch>
            <a:fillRect/>
          </a:stretch>
        </p:blipFill>
        <p:spPr>
          <a:xfrm>
            <a:off x="2827516" y="1543669"/>
            <a:ext cx="7779064" cy="5114362"/>
          </a:xfrm>
          <a:prstGeom prst="rect">
            <a:avLst/>
          </a:prstGeom>
        </p:spPr>
      </p:pic>
    </p:spTree>
    <p:extLst>
      <p:ext uri="{BB962C8B-B14F-4D97-AF65-F5344CB8AC3E}">
        <p14:creationId xmlns:p14="http://schemas.microsoft.com/office/powerpoint/2010/main" val="2546899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92A0DAA-A76D-44EF-96AB-14EEA7DA1312}"/>
              </a:ext>
            </a:extLst>
          </p:cNvPr>
          <p:cNvPicPr>
            <a:picLocks noChangeAspect="1"/>
          </p:cNvPicPr>
          <p:nvPr/>
        </p:nvPicPr>
        <p:blipFill>
          <a:blip r:embed="rId2"/>
          <a:stretch>
            <a:fillRect/>
          </a:stretch>
        </p:blipFill>
        <p:spPr>
          <a:xfrm>
            <a:off x="2738845" y="1369267"/>
            <a:ext cx="8817081" cy="5462757"/>
          </a:xfrm>
          <a:prstGeom prst="rect">
            <a:avLst/>
          </a:prstGeom>
        </p:spPr>
      </p:pic>
      <p:sp>
        <p:nvSpPr>
          <p:cNvPr id="2" name="Rectángulo 1">
            <a:extLst>
              <a:ext uri="{FF2B5EF4-FFF2-40B4-BE49-F238E27FC236}">
                <a16:creationId xmlns:a16="http://schemas.microsoft.com/office/drawing/2014/main" id="{08CDFE5D-A46F-4060-9695-54979B6470F0}"/>
              </a:ext>
            </a:extLst>
          </p:cNvPr>
          <p:cNvSpPr/>
          <p:nvPr/>
        </p:nvSpPr>
        <p:spPr>
          <a:xfrm>
            <a:off x="9625589" y="6483211"/>
            <a:ext cx="4167936" cy="336567"/>
          </a:xfrm>
          <a:prstGeom prst="rect">
            <a:avLst/>
          </a:prstGeom>
        </p:spPr>
        <p:txBody>
          <a:bodyPr wrap="none">
            <a:spAutoFit/>
          </a:bodyPr>
          <a:lstStyle/>
          <a:p>
            <a:r>
              <a:rPr lang="es-CO" sz="1587" dirty="0"/>
              <a:t>Fuente: https://archimate.visual-paradigm.com/</a:t>
            </a:r>
          </a:p>
        </p:txBody>
      </p:sp>
    </p:spTree>
    <p:extLst>
      <p:ext uri="{BB962C8B-B14F-4D97-AF65-F5344CB8AC3E}">
        <p14:creationId xmlns:p14="http://schemas.microsoft.com/office/powerpoint/2010/main" val="2522462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nvGraphicFramePr>
        <p:xfrm>
          <a:off x="929898" y="1952785"/>
          <a:ext cx="11822596" cy="4760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197" name="CuadroTexto 1"/>
          <p:cNvSpPr txBox="1">
            <a:spLocks noChangeArrowheads="1"/>
          </p:cNvSpPr>
          <p:nvPr/>
        </p:nvSpPr>
        <p:spPr bwMode="auto">
          <a:xfrm>
            <a:off x="5156610" y="6847169"/>
            <a:ext cx="8153824" cy="33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r">
              <a:spcBef>
                <a:spcPct val="0"/>
              </a:spcBef>
              <a:buFontTx/>
              <a:buNone/>
            </a:pPr>
            <a:r>
              <a:rPr lang="es-CO" altLang="es-CO" sz="1587" dirty="0"/>
              <a:t>Fuente: Arquitectura empresarial. Dux </a:t>
            </a:r>
            <a:r>
              <a:rPr lang="es-CO" altLang="es-CO" sz="1587" dirty="0" err="1"/>
              <a:t>Diligens</a:t>
            </a:r>
            <a:r>
              <a:rPr lang="es-CO" altLang="es-CO" sz="1587" dirty="0"/>
              <a:t>. Documento </a:t>
            </a:r>
            <a:r>
              <a:rPr lang="es-CO" altLang="es-CO" sz="1587" dirty="0" err="1"/>
              <a:t>electrónico.Consultado</a:t>
            </a:r>
            <a:r>
              <a:rPr lang="es-CO" altLang="es-CO" sz="1587" dirty="0"/>
              <a:t> 2018</a:t>
            </a:r>
          </a:p>
        </p:txBody>
      </p:sp>
      <p:sp>
        <p:nvSpPr>
          <p:cNvPr id="5" name="1 Título"/>
          <p:cNvSpPr txBox="1">
            <a:spLocks noChangeArrowheads="1"/>
          </p:cNvSpPr>
          <p:nvPr/>
        </p:nvSpPr>
        <p:spPr bwMode="auto">
          <a:xfrm>
            <a:off x="415667" y="588664"/>
            <a:ext cx="10777740" cy="1149668"/>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altLang="es-CO" dirty="0"/>
              <a:t>La Arquitectura Empresarial puede ser de utilidad cuando:</a:t>
            </a:r>
          </a:p>
        </p:txBody>
      </p:sp>
    </p:spTree>
    <p:extLst>
      <p:ext uri="{BB962C8B-B14F-4D97-AF65-F5344CB8AC3E}">
        <p14:creationId xmlns:p14="http://schemas.microsoft.com/office/powerpoint/2010/main" val="240399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0205" y="146972"/>
            <a:ext cx="8800869" cy="1502305"/>
          </a:xfrm>
          <a:ln>
            <a:noFill/>
          </a:ln>
        </p:spPr>
        <p:txBody>
          <a:bodyPr vert="horz" lIns="91440" tIns="45720" rIns="91440" bIns="45720" rtlCol="0" anchor="ctr">
            <a:normAutofit/>
          </a:bodyPr>
          <a:lstStyle/>
          <a:p>
            <a:pPr algn="ctr"/>
            <a:r>
              <a:rPr lang="es-ES" sz="3600" b="1" dirty="0">
                <a:solidFill>
                  <a:schemeClr val="accent6"/>
                </a:solidFill>
              </a:rPr>
              <a:t>Elementos Negocio</a:t>
            </a:r>
            <a:endParaRPr lang="es-CO" sz="3600" b="1" dirty="0">
              <a:solidFill>
                <a:schemeClr val="accent6"/>
              </a:solidFill>
            </a:endParaRPr>
          </a:p>
        </p:txBody>
      </p:sp>
      <p:pic>
        <p:nvPicPr>
          <p:cNvPr id="5" name="Imagen 4"/>
          <p:cNvPicPr>
            <a:picLocks noChangeAspect="1"/>
          </p:cNvPicPr>
          <p:nvPr/>
        </p:nvPicPr>
        <p:blipFill>
          <a:blip r:embed="rId2"/>
          <a:stretch>
            <a:fillRect/>
          </a:stretch>
        </p:blipFill>
        <p:spPr>
          <a:xfrm>
            <a:off x="4675695" y="2107105"/>
            <a:ext cx="6227244" cy="4521984"/>
          </a:xfrm>
          <a:prstGeom prst="rect">
            <a:avLst/>
          </a:prstGeom>
        </p:spPr>
      </p:pic>
      <p:sp>
        <p:nvSpPr>
          <p:cNvPr id="7" name="CuadroTexto 6"/>
          <p:cNvSpPr txBox="1"/>
          <p:nvPr/>
        </p:nvSpPr>
        <p:spPr>
          <a:xfrm>
            <a:off x="5002144" y="6451200"/>
            <a:ext cx="1963807" cy="406265"/>
          </a:xfrm>
          <a:prstGeom prst="rect">
            <a:avLst/>
          </a:prstGeom>
          <a:noFill/>
        </p:spPr>
        <p:txBody>
          <a:bodyPr wrap="none" rtlCol="0">
            <a:spAutoFit/>
          </a:bodyPr>
          <a:lstStyle/>
          <a:p>
            <a:r>
              <a:rPr lang="es-ES" sz="2040" dirty="0"/>
              <a:t>Capa de Negocio</a:t>
            </a:r>
            <a:endParaRPr lang="es-CO" sz="2040" dirty="0"/>
          </a:p>
        </p:txBody>
      </p:sp>
      <p:sp>
        <p:nvSpPr>
          <p:cNvPr id="8" name="Elipse 7">
            <a:extLst>
              <a:ext uri="{FF2B5EF4-FFF2-40B4-BE49-F238E27FC236}">
                <a16:creationId xmlns:a16="http://schemas.microsoft.com/office/drawing/2014/main" id="{1D58A6AE-99DE-42A2-B7B9-DA7A57365100}"/>
              </a:ext>
            </a:extLst>
          </p:cNvPr>
          <p:cNvSpPr/>
          <p:nvPr/>
        </p:nvSpPr>
        <p:spPr>
          <a:xfrm>
            <a:off x="6390640" y="2039485"/>
            <a:ext cx="1381761" cy="8672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3" name="CuadroTexto 2">
            <a:extLst>
              <a:ext uri="{FF2B5EF4-FFF2-40B4-BE49-F238E27FC236}">
                <a16:creationId xmlns:a16="http://schemas.microsoft.com/office/drawing/2014/main" id="{AB161E4A-3652-46DD-B5F1-73EBA95A6104}"/>
              </a:ext>
            </a:extLst>
          </p:cNvPr>
          <p:cNvSpPr txBox="1"/>
          <p:nvPr/>
        </p:nvSpPr>
        <p:spPr>
          <a:xfrm>
            <a:off x="4514386" y="1539037"/>
            <a:ext cx="2160143" cy="371320"/>
          </a:xfrm>
          <a:prstGeom prst="rect">
            <a:avLst/>
          </a:prstGeom>
          <a:noFill/>
        </p:spPr>
        <p:txBody>
          <a:bodyPr wrap="none" rtlCol="0">
            <a:spAutoFit/>
          </a:bodyPr>
          <a:lstStyle/>
          <a:p>
            <a:r>
              <a:rPr lang="es-ES" sz="1813" b="1" dirty="0">
                <a:solidFill>
                  <a:srgbClr val="FF0000"/>
                </a:solidFill>
              </a:rPr>
              <a:t>Representa E. Activa</a:t>
            </a:r>
            <a:endParaRPr lang="es-CO" sz="1813" b="1" dirty="0">
              <a:solidFill>
                <a:srgbClr val="FF0000"/>
              </a:solidFill>
            </a:endParaRPr>
          </a:p>
        </p:txBody>
      </p:sp>
      <p:sp>
        <p:nvSpPr>
          <p:cNvPr id="9" name="Elipse 8">
            <a:extLst>
              <a:ext uri="{FF2B5EF4-FFF2-40B4-BE49-F238E27FC236}">
                <a16:creationId xmlns:a16="http://schemas.microsoft.com/office/drawing/2014/main" id="{2D8E1A9C-2A0F-4E22-A1BE-512BCC463CAC}"/>
              </a:ext>
            </a:extLst>
          </p:cNvPr>
          <p:cNvSpPr/>
          <p:nvPr/>
        </p:nvSpPr>
        <p:spPr>
          <a:xfrm>
            <a:off x="6588386" y="4368097"/>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0" name="CuadroTexto 9">
            <a:extLst>
              <a:ext uri="{FF2B5EF4-FFF2-40B4-BE49-F238E27FC236}">
                <a16:creationId xmlns:a16="http://schemas.microsoft.com/office/drawing/2014/main" id="{8E09A3FD-94F5-45CB-891E-D7B3D68E919B}"/>
              </a:ext>
            </a:extLst>
          </p:cNvPr>
          <p:cNvSpPr txBox="1"/>
          <p:nvPr/>
        </p:nvSpPr>
        <p:spPr>
          <a:xfrm>
            <a:off x="9394359" y="2750276"/>
            <a:ext cx="2051747" cy="650306"/>
          </a:xfrm>
          <a:prstGeom prst="rect">
            <a:avLst/>
          </a:prstGeom>
          <a:noFill/>
        </p:spPr>
        <p:txBody>
          <a:bodyPr wrap="square" rtlCol="0">
            <a:spAutoFit/>
          </a:bodyPr>
          <a:lstStyle/>
          <a:p>
            <a:r>
              <a:rPr lang="es-ES" sz="1813" b="1" dirty="0">
                <a:solidFill>
                  <a:srgbClr val="00B050"/>
                </a:solidFill>
              </a:rPr>
              <a:t>Representa E. Comportamiento</a:t>
            </a:r>
            <a:endParaRPr lang="es-CO" sz="1813" b="1" dirty="0">
              <a:solidFill>
                <a:srgbClr val="00B050"/>
              </a:solidFill>
            </a:endParaRPr>
          </a:p>
        </p:txBody>
      </p:sp>
      <p:sp>
        <p:nvSpPr>
          <p:cNvPr id="11" name="Elipse 10">
            <a:extLst>
              <a:ext uri="{FF2B5EF4-FFF2-40B4-BE49-F238E27FC236}">
                <a16:creationId xmlns:a16="http://schemas.microsoft.com/office/drawing/2014/main" id="{E1375F1C-FD52-46A8-8FA6-15DDCB5E36CB}"/>
              </a:ext>
            </a:extLst>
          </p:cNvPr>
          <p:cNvSpPr/>
          <p:nvPr/>
        </p:nvSpPr>
        <p:spPr>
          <a:xfrm>
            <a:off x="9022856" y="4255428"/>
            <a:ext cx="1803114" cy="1155836"/>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solidFill>
                <a:srgbClr val="0070C0"/>
              </a:solidFill>
            </a:endParaRPr>
          </a:p>
        </p:txBody>
      </p:sp>
      <p:sp>
        <p:nvSpPr>
          <p:cNvPr id="12" name="CuadroTexto 11">
            <a:extLst>
              <a:ext uri="{FF2B5EF4-FFF2-40B4-BE49-F238E27FC236}">
                <a16:creationId xmlns:a16="http://schemas.microsoft.com/office/drawing/2014/main" id="{371AEBE6-5DF8-43F0-9298-403D76938EFB}"/>
              </a:ext>
            </a:extLst>
          </p:cNvPr>
          <p:cNvSpPr txBox="1"/>
          <p:nvPr/>
        </p:nvSpPr>
        <p:spPr>
          <a:xfrm>
            <a:off x="9886573" y="3550191"/>
            <a:ext cx="1517819" cy="650306"/>
          </a:xfrm>
          <a:prstGeom prst="rect">
            <a:avLst/>
          </a:prstGeom>
          <a:noFill/>
        </p:spPr>
        <p:txBody>
          <a:bodyPr wrap="square" rtlCol="0">
            <a:spAutoFit/>
          </a:bodyPr>
          <a:lstStyle/>
          <a:p>
            <a:r>
              <a:rPr lang="es-ES" sz="1813" b="1" dirty="0">
                <a:solidFill>
                  <a:srgbClr val="0070C0"/>
                </a:solidFill>
              </a:rPr>
              <a:t>Representa E. Pasiva</a:t>
            </a:r>
            <a:endParaRPr lang="es-CO" sz="1813" b="1" dirty="0">
              <a:solidFill>
                <a:srgbClr val="0070C0"/>
              </a:solidFill>
            </a:endParaRPr>
          </a:p>
        </p:txBody>
      </p:sp>
      <p:sp>
        <p:nvSpPr>
          <p:cNvPr id="13" name="Elipse 12">
            <a:extLst>
              <a:ext uri="{FF2B5EF4-FFF2-40B4-BE49-F238E27FC236}">
                <a16:creationId xmlns:a16="http://schemas.microsoft.com/office/drawing/2014/main" id="{02036C28-7EB2-46CC-BE9F-4F7DB015E8D8}"/>
              </a:ext>
            </a:extLst>
          </p:cNvPr>
          <p:cNvSpPr/>
          <p:nvPr/>
        </p:nvSpPr>
        <p:spPr>
          <a:xfrm>
            <a:off x="6217919" y="3230691"/>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4" name="Elipse 13">
            <a:extLst>
              <a:ext uri="{FF2B5EF4-FFF2-40B4-BE49-F238E27FC236}">
                <a16:creationId xmlns:a16="http://schemas.microsoft.com/office/drawing/2014/main" id="{D0E3600D-DD25-473A-9C39-CF559AFE41BE}"/>
              </a:ext>
            </a:extLst>
          </p:cNvPr>
          <p:cNvSpPr/>
          <p:nvPr/>
        </p:nvSpPr>
        <p:spPr>
          <a:xfrm>
            <a:off x="4785272" y="4368097"/>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5" name="Elipse 14">
            <a:extLst>
              <a:ext uri="{FF2B5EF4-FFF2-40B4-BE49-F238E27FC236}">
                <a16:creationId xmlns:a16="http://schemas.microsoft.com/office/drawing/2014/main" id="{58B3B737-8ED0-4860-9F14-D8811EA0516B}"/>
              </a:ext>
            </a:extLst>
          </p:cNvPr>
          <p:cNvSpPr/>
          <p:nvPr/>
        </p:nvSpPr>
        <p:spPr>
          <a:xfrm>
            <a:off x="6356617" y="5411264"/>
            <a:ext cx="1803114" cy="1155836"/>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solidFill>
                <a:srgbClr val="0070C0"/>
              </a:solidFill>
            </a:endParaRPr>
          </a:p>
        </p:txBody>
      </p:sp>
      <p:sp>
        <p:nvSpPr>
          <p:cNvPr id="16" name="Elipse 15">
            <a:extLst>
              <a:ext uri="{FF2B5EF4-FFF2-40B4-BE49-F238E27FC236}">
                <a16:creationId xmlns:a16="http://schemas.microsoft.com/office/drawing/2014/main" id="{61FAEC55-E1E2-4B65-9B02-C8938DA63DB8}"/>
              </a:ext>
            </a:extLst>
          </p:cNvPr>
          <p:cNvSpPr/>
          <p:nvPr/>
        </p:nvSpPr>
        <p:spPr>
          <a:xfrm>
            <a:off x="4514386" y="5367229"/>
            <a:ext cx="1803114" cy="1155836"/>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solidFill>
                <a:srgbClr val="0070C0"/>
              </a:solidFill>
            </a:endParaRPr>
          </a:p>
        </p:txBody>
      </p:sp>
      <p:sp>
        <p:nvSpPr>
          <p:cNvPr id="17" name="Elipse 16">
            <a:extLst>
              <a:ext uri="{FF2B5EF4-FFF2-40B4-BE49-F238E27FC236}">
                <a16:creationId xmlns:a16="http://schemas.microsoft.com/office/drawing/2014/main" id="{B429B1AE-177D-4275-8EBC-9BAA0F089FBF}"/>
              </a:ext>
            </a:extLst>
          </p:cNvPr>
          <p:cNvSpPr/>
          <p:nvPr/>
        </p:nvSpPr>
        <p:spPr>
          <a:xfrm>
            <a:off x="4587525" y="2039485"/>
            <a:ext cx="1624977" cy="8672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8" name="Elipse 17">
            <a:extLst>
              <a:ext uri="{FF2B5EF4-FFF2-40B4-BE49-F238E27FC236}">
                <a16:creationId xmlns:a16="http://schemas.microsoft.com/office/drawing/2014/main" id="{2BEDA779-F1F7-4167-A2F6-C7205F904666}"/>
              </a:ext>
            </a:extLst>
          </p:cNvPr>
          <p:cNvSpPr/>
          <p:nvPr/>
        </p:nvSpPr>
        <p:spPr>
          <a:xfrm>
            <a:off x="8021033" y="2051267"/>
            <a:ext cx="1624977" cy="8672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9" name="Elipse 18">
            <a:extLst>
              <a:ext uri="{FF2B5EF4-FFF2-40B4-BE49-F238E27FC236}">
                <a16:creationId xmlns:a16="http://schemas.microsoft.com/office/drawing/2014/main" id="{2AD0BCE8-4388-45C4-80DB-3AE4F950A209}"/>
              </a:ext>
            </a:extLst>
          </p:cNvPr>
          <p:cNvSpPr/>
          <p:nvPr/>
        </p:nvSpPr>
        <p:spPr>
          <a:xfrm>
            <a:off x="7842896" y="3193771"/>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20" name="Elipse 19">
            <a:extLst>
              <a:ext uri="{FF2B5EF4-FFF2-40B4-BE49-F238E27FC236}">
                <a16:creationId xmlns:a16="http://schemas.microsoft.com/office/drawing/2014/main" id="{DE9C7D9C-3B10-4DA5-8E56-33CDC2E3F98D}"/>
              </a:ext>
            </a:extLst>
          </p:cNvPr>
          <p:cNvSpPr/>
          <p:nvPr/>
        </p:nvSpPr>
        <p:spPr>
          <a:xfrm>
            <a:off x="4456181" y="3192182"/>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21" name="Elipse 20">
            <a:extLst>
              <a:ext uri="{FF2B5EF4-FFF2-40B4-BE49-F238E27FC236}">
                <a16:creationId xmlns:a16="http://schemas.microsoft.com/office/drawing/2014/main" id="{71939CD1-5818-49AF-88CF-65948B9321CE}"/>
              </a:ext>
            </a:extLst>
          </p:cNvPr>
          <p:cNvSpPr/>
          <p:nvPr/>
        </p:nvSpPr>
        <p:spPr>
          <a:xfrm>
            <a:off x="8147078" y="5405847"/>
            <a:ext cx="1803114" cy="1155836"/>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solidFill>
                <a:srgbClr val="0070C0"/>
              </a:solidFill>
            </a:endParaRPr>
          </a:p>
        </p:txBody>
      </p:sp>
    </p:spTree>
    <p:extLst>
      <p:ext uri="{BB962C8B-B14F-4D97-AF65-F5344CB8AC3E}">
        <p14:creationId xmlns:p14="http://schemas.microsoft.com/office/powerpoint/2010/main" val="2615151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4BAA3AC-D7E9-4DCC-81CA-9AEB6B486EA6}"/>
              </a:ext>
            </a:extLst>
          </p:cNvPr>
          <p:cNvPicPr>
            <a:picLocks noChangeAspect="1"/>
          </p:cNvPicPr>
          <p:nvPr/>
        </p:nvPicPr>
        <p:blipFill>
          <a:blip r:embed="rId2"/>
          <a:stretch>
            <a:fillRect/>
          </a:stretch>
        </p:blipFill>
        <p:spPr>
          <a:xfrm>
            <a:off x="373175" y="2138883"/>
            <a:ext cx="1650117" cy="4832487"/>
          </a:xfrm>
          <a:prstGeom prst="rect">
            <a:avLst/>
          </a:prstGeom>
        </p:spPr>
      </p:pic>
      <p:sp>
        <p:nvSpPr>
          <p:cNvPr id="5" name="Rectángulo 4">
            <a:extLst>
              <a:ext uri="{FF2B5EF4-FFF2-40B4-BE49-F238E27FC236}">
                <a16:creationId xmlns:a16="http://schemas.microsoft.com/office/drawing/2014/main" id="{65480AA6-78E5-4963-9FB6-B98A8C0995AF}"/>
              </a:ext>
            </a:extLst>
          </p:cNvPr>
          <p:cNvSpPr/>
          <p:nvPr/>
        </p:nvSpPr>
        <p:spPr>
          <a:xfrm>
            <a:off x="1917682" y="2229631"/>
            <a:ext cx="4580100" cy="336567"/>
          </a:xfrm>
          <a:prstGeom prst="rect">
            <a:avLst/>
          </a:prstGeom>
        </p:spPr>
        <p:txBody>
          <a:bodyPr wrap="none">
            <a:spAutoFit/>
          </a:bodyPr>
          <a:lstStyle/>
          <a:p>
            <a:r>
              <a:rPr lang="es-CO" sz="1587" dirty="0"/>
              <a:t>Entidad que es capaz de realizar un comportamiento.</a:t>
            </a:r>
          </a:p>
        </p:txBody>
      </p:sp>
      <p:sp>
        <p:nvSpPr>
          <p:cNvPr id="6" name="Rectángulo 5">
            <a:extLst>
              <a:ext uri="{FF2B5EF4-FFF2-40B4-BE49-F238E27FC236}">
                <a16:creationId xmlns:a16="http://schemas.microsoft.com/office/drawing/2014/main" id="{CD4C9652-E93C-4E4D-A5C5-A15E21783C3D}"/>
              </a:ext>
            </a:extLst>
          </p:cNvPr>
          <p:cNvSpPr/>
          <p:nvPr/>
        </p:nvSpPr>
        <p:spPr>
          <a:xfrm>
            <a:off x="1870270" y="2819474"/>
            <a:ext cx="4602738" cy="336567"/>
          </a:xfrm>
          <a:prstGeom prst="rect">
            <a:avLst/>
          </a:prstGeom>
        </p:spPr>
        <p:txBody>
          <a:bodyPr wrap="square">
            <a:spAutoFit/>
          </a:bodyPr>
          <a:lstStyle/>
          <a:p>
            <a:r>
              <a:rPr lang="es-CO" sz="1587" dirty="0"/>
              <a:t>Papel que desempeña un actor.</a:t>
            </a:r>
          </a:p>
        </p:txBody>
      </p:sp>
      <p:sp>
        <p:nvSpPr>
          <p:cNvPr id="7" name="Rectángulo 6">
            <a:extLst>
              <a:ext uri="{FF2B5EF4-FFF2-40B4-BE49-F238E27FC236}">
                <a16:creationId xmlns:a16="http://schemas.microsoft.com/office/drawing/2014/main" id="{702E483B-89AF-4BF0-91DD-167B9737A28A}"/>
              </a:ext>
            </a:extLst>
          </p:cNvPr>
          <p:cNvSpPr/>
          <p:nvPr/>
        </p:nvSpPr>
        <p:spPr>
          <a:xfrm>
            <a:off x="1917682" y="3543258"/>
            <a:ext cx="4755760" cy="825034"/>
          </a:xfrm>
          <a:prstGeom prst="rect">
            <a:avLst/>
          </a:prstGeom>
        </p:spPr>
        <p:txBody>
          <a:bodyPr wrap="square">
            <a:spAutoFit/>
          </a:bodyPr>
          <a:lstStyle/>
          <a:p>
            <a:r>
              <a:rPr lang="es-CO" sz="1587" dirty="0"/>
              <a:t>Conjunto de dos o más elementos de la estructura activa interna de la empresa que trabajan juntos para realizar un comportamiento colectivo</a:t>
            </a:r>
          </a:p>
        </p:txBody>
      </p:sp>
      <p:sp>
        <p:nvSpPr>
          <p:cNvPr id="8" name="Rectángulo 7">
            <a:extLst>
              <a:ext uri="{FF2B5EF4-FFF2-40B4-BE49-F238E27FC236}">
                <a16:creationId xmlns:a16="http://schemas.microsoft.com/office/drawing/2014/main" id="{8C1BD913-C93B-4183-97C3-5C727170DBEF}"/>
              </a:ext>
            </a:extLst>
          </p:cNvPr>
          <p:cNvSpPr/>
          <p:nvPr/>
        </p:nvSpPr>
        <p:spPr>
          <a:xfrm>
            <a:off x="1917681" y="4491484"/>
            <a:ext cx="4755760" cy="580800"/>
          </a:xfrm>
          <a:prstGeom prst="rect">
            <a:avLst/>
          </a:prstGeom>
        </p:spPr>
        <p:txBody>
          <a:bodyPr wrap="square">
            <a:spAutoFit/>
          </a:bodyPr>
          <a:lstStyle/>
          <a:p>
            <a:r>
              <a:rPr lang="es-CO" sz="1587" dirty="0"/>
              <a:t>Secuencia de comportamientos para lograr un resultado específico como productos o servicios.</a:t>
            </a:r>
          </a:p>
        </p:txBody>
      </p:sp>
      <p:sp>
        <p:nvSpPr>
          <p:cNvPr id="9" name="Rectángulo 8">
            <a:extLst>
              <a:ext uri="{FF2B5EF4-FFF2-40B4-BE49-F238E27FC236}">
                <a16:creationId xmlns:a16="http://schemas.microsoft.com/office/drawing/2014/main" id="{5C5EEBF9-6CB4-48E6-86F0-692B12F88820}"/>
              </a:ext>
            </a:extLst>
          </p:cNvPr>
          <p:cNvSpPr/>
          <p:nvPr/>
        </p:nvSpPr>
        <p:spPr>
          <a:xfrm>
            <a:off x="1870272" y="5238538"/>
            <a:ext cx="4755760" cy="825034"/>
          </a:xfrm>
          <a:prstGeom prst="rect">
            <a:avLst/>
          </a:prstGeom>
        </p:spPr>
        <p:txBody>
          <a:bodyPr wrap="square">
            <a:spAutoFit/>
          </a:bodyPr>
          <a:lstStyle/>
          <a:p>
            <a:r>
              <a:rPr lang="es-CO" sz="1587" dirty="0"/>
              <a:t>Comportamiento de un conjunto elegido de criterios estrechamente alineados con una organización, pero no necesariamente gobernados por ésta</a:t>
            </a:r>
          </a:p>
        </p:txBody>
      </p:sp>
      <p:sp>
        <p:nvSpPr>
          <p:cNvPr id="10" name="Rectángulo 9">
            <a:extLst>
              <a:ext uri="{FF2B5EF4-FFF2-40B4-BE49-F238E27FC236}">
                <a16:creationId xmlns:a16="http://schemas.microsoft.com/office/drawing/2014/main" id="{D0C86FD2-80C6-41C3-A463-2ED816D35984}"/>
              </a:ext>
            </a:extLst>
          </p:cNvPr>
          <p:cNvSpPr/>
          <p:nvPr/>
        </p:nvSpPr>
        <p:spPr>
          <a:xfrm>
            <a:off x="1870270" y="6321107"/>
            <a:ext cx="4755759" cy="580800"/>
          </a:xfrm>
          <a:prstGeom prst="rect">
            <a:avLst/>
          </a:prstGeom>
        </p:spPr>
        <p:txBody>
          <a:bodyPr wrap="square">
            <a:spAutoFit/>
          </a:bodyPr>
          <a:lstStyle/>
          <a:p>
            <a:r>
              <a:rPr lang="es-CO" sz="1587" dirty="0"/>
              <a:t>Unidad de comportamiento colectivo realizada por la colaboración de dos o más roles.</a:t>
            </a:r>
          </a:p>
        </p:txBody>
      </p:sp>
      <p:pic>
        <p:nvPicPr>
          <p:cNvPr id="11" name="Imagen 10">
            <a:extLst>
              <a:ext uri="{FF2B5EF4-FFF2-40B4-BE49-F238E27FC236}">
                <a16:creationId xmlns:a16="http://schemas.microsoft.com/office/drawing/2014/main" id="{D4129F51-BB6C-4AAA-BCB6-4857495616CF}"/>
              </a:ext>
            </a:extLst>
          </p:cNvPr>
          <p:cNvPicPr>
            <a:picLocks noChangeAspect="1"/>
          </p:cNvPicPr>
          <p:nvPr/>
        </p:nvPicPr>
        <p:blipFill>
          <a:blip r:embed="rId3"/>
          <a:stretch>
            <a:fillRect/>
          </a:stretch>
        </p:blipFill>
        <p:spPr>
          <a:xfrm>
            <a:off x="6908800" y="1973222"/>
            <a:ext cx="1554480" cy="4873823"/>
          </a:xfrm>
          <a:prstGeom prst="rect">
            <a:avLst/>
          </a:prstGeom>
        </p:spPr>
      </p:pic>
      <p:sp>
        <p:nvSpPr>
          <p:cNvPr id="12" name="Rectángulo 11">
            <a:extLst>
              <a:ext uri="{FF2B5EF4-FFF2-40B4-BE49-F238E27FC236}">
                <a16:creationId xmlns:a16="http://schemas.microsoft.com/office/drawing/2014/main" id="{B14A5BF1-3845-4F1C-AB41-59EE2C0CE710}"/>
              </a:ext>
            </a:extLst>
          </p:cNvPr>
          <p:cNvSpPr/>
          <p:nvPr/>
        </p:nvSpPr>
        <p:spPr>
          <a:xfrm>
            <a:off x="8276149" y="1943277"/>
            <a:ext cx="5319383" cy="580800"/>
          </a:xfrm>
          <a:prstGeom prst="rect">
            <a:avLst/>
          </a:prstGeom>
        </p:spPr>
        <p:txBody>
          <a:bodyPr wrap="square">
            <a:spAutoFit/>
          </a:bodyPr>
          <a:lstStyle/>
          <a:p>
            <a:r>
              <a:rPr lang="es-CO" sz="1587" dirty="0"/>
              <a:t>Denota un cambio en el estado de la organización. Puede originarse y resolverse dentro o fuera de la organización.</a:t>
            </a:r>
          </a:p>
        </p:txBody>
      </p:sp>
      <p:sp>
        <p:nvSpPr>
          <p:cNvPr id="13" name="Rectángulo 12">
            <a:extLst>
              <a:ext uri="{FF2B5EF4-FFF2-40B4-BE49-F238E27FC236}">
                <a16:creationId xmlns:a16="http://schemas.microsoft.com/office/drawing/2014/main" id="{A11A6161-74E3-4B9B-89A9-58940302D61B}"/>
              </a:ext>
            </a:extLst>
          </p:cNvPr>
          <p:cNvSpPr/>
          <p:nvPr/>
        </p:nvSpPr>
        <p:spPr>
          <a:xfrm>
            <a:off x="8200989" y="2825452"/>
            <a:ext cx="5045891" cy="336567"/>
          </a:xfrm>
          <a:prstGeom prst="rect">
            <a:avLst/>
          </a:prstGeom>
        </p:spPr>
        <p:txBody>
          <a:bodyPr wrap="square">
            <a:spAutoFit/>
          </a:bodyPr>
          <a:lstStyle/>
          <a:p>
            <a:r>
              <a:rPr lang="es-CO" sz="1587" dirty="0"/>
              <a:t>Un comportamiento expuesto definido explícitamente.</a:t>
            </a:r>
          </a:p>
        </p:txBody>
      </p:sp>
      <p:sp>
        <p:nvSpPr>
          <p:cNvPr id="14" name="Rectángulo 13">
            <a:extLst>
              <a:ext uri="{FF2B5EF4-FFF2-40B4-BE49-F238E27FC236}">
                <a16:creationId xmlns:a16="http://schemas.microsoft.com/office/drawing/2014/main" id="{AE28F601-DFB3-4205-B967-3E474F6B8BC7}"/>
              </a:ext>
            </a:extLst>
          </p:cNvPr>
          <p:cNvSpPr/>
          <p:nvPr/>
        </p:nvSpPr>
        <p:spPr>
          <a:xfrm>
            <a:off x="8183996" y="3265148"/>
            <a:ext cx="4823823" cy="580800"/>
          </a:xfrm>
          <a:prstGeom prst="rect">
            <a:avLst/>
          </a:prstGeom>
        </p:spPr>
        <p:txBody>
          <a:bodyPr wrap="square">
            <a:spAutoFit/>
          </a:bodyPr>
          <a:lstStyle/>
          <a:p>
            <a:r>
              <a:rPr lang="es-CO" sz="1587" dirty="0"/>
              <a:t>Interfaz: Un punto de acceso en el que un servicio se pone a disposición del entorno.</a:t>
            </a:r>
          </a:p>
        </p:txBody>
      </p:sp>
      <p:sp>
        <p:nvSpPr>
          <p:cNvPr id="15" name="Rectángulo 14">
            <a:extLst>
              <a:ext uri="{FF2B5EF4-FFF2-40B4-BE49-F238E27FC236}">
                <a16:creationId xmlns:a16="http://schemas.microsoft.com/office/drawing/2014/main" id="{752AA068-23BC-4D55-9140-BD4FED4CC325}"/>
              </a:ext>
            </a:extLst>
          </p:cNvPr>
          <p:cNvSpPr/>
          <p:nvPr/>
        </p:nvSpPr>
        <p:spPr>
          <a:xfrm>
            <a:off x="8183997" y="3923519"/>
            <a:ext cx="4456861" cy="336567"/>
          </a:xfrm>
          <a:prstGeom prst="rect">
            <a:avLst/>
          </a:prstGeom>
        </p:spPr>
        <p:txBody>
          <a:bodyPr wrap="none">
            <a:spAutoFit/>
          </a:bodyPr>
          <a:lstStyle/>
          <a:p>
            <a:r>
              <a:rPr lang="es-CO" sz="1587" dirty="0"/>
              <a:t>Concepto utilizado dentro de un dominio particular.</a:t>
            </a:r>
          </a:p>
        </p:txBody>
      </p:sp>
      <p:sp>
        <p:nvSpPr>
          <p:cNvPr id="16" name="Rectángulo 15">
            <a:extLst>
              <a:ext uri="{FF2B5EF4-FFF2-40B4-BE49-F238E27FC236}">
                <a16:creationId xmlns:a16="http://schemas.microsoft.com/office/drawing/2014/main" id="{E756248C-8E7A-4B48-B7BE-CEC6E91CEC83}"/>
              </a:ext>
            </a:extLst>
          </p:cNvPr>
          <p:cNvSpPr/>
          <p:nvPr/>
        </p:nvSpPr>
        <p:spPr>
          <a:xfrm>
            <a:off x="8200988" y="4410134"/>
            <a:ext cx="5147799" cy="825034"/>
          </a:xfrm>
          <a:prstGeom prst="rect">
            <a:avLst/>
          </a:prstGeom>
        </p:spPr>
        <p:txBody>
          <a:bodyPr wrap="square">
            <a:spAutoFit/>
          </a:bodyPr>
          <a:lstStyle/>
          <a:p>
            <a:r>
              <a:rPr lang="es-CO" sz="1587" dirty="0"/>
              <a:t>Colección coherente de servicios y/o elementos de estructura pasiva, acompañada de un contrato/conjunto de acuerdos, que se ofrece a clientes internos o externos</a:t>
            </a:r>
          </a:p>
        </p:txBody>
      </p:sp>
      <p:sp>
        <p:nvSpPr>
          <p:cNvPr id="17" name="Rectángulo 16">
            <a:extLst>
              <a:ext uri="{FF2B5EF4-FFF2-40B4-BE49-F238E27FC236}">
                <a16:creationId xmlns:a16="http://schemas.microsoft.com/office/drawing/2014/main" id="{37F5CFF4-2A02-459E-AE6E-D9D10CD9A5CA}"/>
              </a:ext>
            </a:extLst>
          </p:cNvPr>
          <p:cNvSpPr/>
          <p:nvPr/>
        </p:nvSpPr>
        <p:spPr>
          <a:xfrm>
            <a:off x="8223589" y="6075690"/>
            <a:ext cx="5220837" cy="580800"/>
          </a:xfrm>
          <a:prstGeom prst="rect">
            <a:avLst/>
          </a:prstGeom>
        </p:spPr>
        <p:txBody>
          <a:bodyPr wrap="square">
            <a:spAutoFit/>
          </a:bodyPr>
          <a:lstStyle/>
          <a:p>
            <a:r>
              <a:rPr lang="es-CO" sz="1587" dirty="0"/>
              <a:t>Forma perceptible de la información transportada por un objeto.</a:t>
            </a:r>
          </a:p>
        </p:txBody>
      </p:sp>
      <p:sp>
        <p:nvSpPr>
          <p:cNvPr id="18" name="Título 1">
            <a:extLst>
              <a:ext uri="{FF2B5EF4-FFF2-40B4-BE49-F238E27FC236}">
                <a16:creationId xmlns:a16="http://schemas.microsoft.com/office/drawing/2014/main" id="{787330F7-C8B2-4D89-ADB6-FCD02C363D2F}"/>
              </a:ext>
            </a:extLst>
          </p:cNvPr>
          <p:cNvSpPr>
            <a:spLocks noGrp="1"/>
          </p:cNvSpPr>
          <p:nvPr>
            <p:ph type="title"/>
          </p:nvPr>
        </p:nvSpPr>
        <p:spPr>
          <a:xfrm>
            <a:off x="1923065" y="437230"/>
            <a:ext cx="8800869" cy="1502305"/>
          </a:xfrm>
          <a:ln>
            <a:noFill/>
          </a:ln>
        </p:spPr>
        <p:txBody>
          <a:bodyPr vert="horz" lIns="91440" tIns="45720" rIns="91440" bIns="45720" rtlCol="0" anchor="ctr">
            <a:normAutofit/>
          </a:bodyPr>
          <a:lstStyle/>
          <a:p>
            <a:pPr algn="ctr"/>
            <a:r>
              <a:rPr lang="es-ES" sz="3600" b="1" dirty="0">
                <a:solidFill>
                  <a:schemeClr val="accent6"/>
                </a:solidFill>
              </a:rPr>
              <a:t>Elementos Negocio</a:t>
            </a:r>
            <a:endParaRPr lang="es-CO" sz="3600" b="1" dirty="0">
              <a:solidFill>
                <a:schemeClr val="accent6"/>
              </a:solidFill>
            </a:endParaRPr>
          </a:p>
        </p:txBody>
      </p:sp>
    </p:spTree>
    <p:extLst>
      <p:ext uri="{BB962C8B-B14F-4D97-AF65-F5344CB8AC3E}">
        <p14:creationId xmlns:p14="http://schemas.microsoft.com/office/powerpoint/2010/main" val="686872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E2A2F4D-2453-4A50-B559-674A8A9F5D67}"/>
              </a:ext>
            </a:extLst>
          </p:cNvPr>
          <p:cNvPicPr>
            <a:picLocks noChangeAspect="1"/>
          </p:cNvPicPr>
          <p:nvPr/>
        </p:nvPicPr>
        <p:blipFill>
          <a:blip r:embed="rId2"/>
          <a:stretch>
            <a:fillRect/>
          </a:stretch>
        </p:blipFill>
        <p:spPr>
          <a:xfrm>
            <a:off x="838292" y="2400571"/>
            <a:ext cx="6251410" cy="1584326"/>
          </a:xfrm>
          <a:prstGeom prst="rect">
            <a:avLst/>
          </a:prstGeom>
        </p:spPr>
      </p:pic>
      <p:pic>
        <p:nvPicPr>
          <p:cNvPr id="5" name="Imagen 4">
            <a:extLst>
              <a:ext uri="{FF2B5EF4-FFF2-40B4-BE49-F238E27FC236}">
                <a16:creationId xmlns:a16="http://schemas.microsoft.com/office/drawing/2014/main" id="{7F278E33-1538-4992-A873-816FCEA8E168}"/>
              </a:ext>
            </a:extLst>
          </p:cNvPr>
          <p:cNvPicPr>
            <a:picLocks noChangeAspect="1"/>
          </p:cNvPicPr>
          <p:nvPr/>
        </p:nvPicPr>
        <p:blipFill>
          <a:blip r:embed="rId3"/>
          <a:stretch>
            <a:fillRect/>
          </a:stretch>
        </p:blipFill>
        <p:spPr>
          <a:xfrm>
            <a:off x="690245" y="4906574"/>
            <a:ext cx="4681886" cy="719161"/>
          </a:xfrm>
          <a:prstGeom prst="rect">
            <a:avLst/>
          </a:prstGeom>
        </p:spPr>
      </p:pic>
      <p:sp>
        <p:nvSpPr>
          <p:cNvPr id="6" name="CuadroTexto 5">
            <a:extLst>
              <a:ext uri="{FF2B5EF4-FFF2-40B4-BE49-F238E27FC236}">
                <a16:creationId xmlns:a16="http://schemas.microsoft.com/office/drawing/2014/main" id="{B0F8BAB5-9450-4971-A39D-79C76C680936}"/>
              </a:ext>
            </a:extLst>
          </p:cNvPr>
          <p:cNvSpPr txBox="1"/>
          <p:nvPr/>
        </p:nvSpPr>
        <p:spPr>
          <a:xfrm>
            <a:off x="1357085" y="2178502"/>
            <a:ext cx="1553630" cy="406265"/>
          </a:xfrm>
          <a:prstGeom prst="rect">
            <a:avLst/>
          </a:prstGeom>
          <a:noFill/>
        </p:spPr>
        <p:txBody>
          <a:bodyPr wrap="none" rtlCol="0">
            <a:spAutoFit/>
          </a:bodyPr>
          <a:lstStyle/>
          <a:p>
            <a:r>
              <a:rPr lang="es-ES" sz="2040" dirty="0"/>
              <a:t>Composición</a:t>
            </a:r>
            <a:endParaRPr lang="es-CO" sz="2040" dirty="0"/>
          </a:p>
        </p:txBody>
      </p:sp>
      <p:sp>
        <p:nvSpPr>
          <p:cNvPr id="7" name="CuadroTexto 6">
            <a:extLst>
              <a:ext uri="{FF2B5EF4-FFF2-40B4-BE49-F238E27FC236}">
                <a16:creationId xmlns:a16="http://schemas.microsoft.com/office/drawing/2014/main" id="{12DDAFA8-3A2E-4A1B-97FD-B9C999D79530}"/>
              </a:ext>
            </a:extLst>
          </p:cNvPr>
          <p:cNvSpPr txBox="1"/>
          <p:nvPr/>
        </p:nvSpPr>
        <p:spPr>
          <a:xfrm>
            <a:off x="1357085" y="4546075"/>
            <a:ext cx="1329210" cy="406265"/>
          </a:xfrm>
          <a:prstGeom prst="rect">
            <a:avLst/>
          </a:prstGeom>
          <a:noFill/>
        </p:spPr>
        <p:txBody>
          <a:bodyPr wrap="none" rtlCol="0">
            <a:spAutoFit/>
          </a:bodyPr>
          <a:lstStyle/>
          <a:p>
            <a:r>
              <a:rPr lang="es-ES" sz="2040" dirty="0"/>
              <a:t>Asignación</a:t>
            </a:r>
            <a:endParaRPr lang="es-CO" sz="2040" dirty="0"/>
          </a:p>
        </p:txBody>
      </p:sp>
      <p:pic>
        <p:nvPicPr>
          <p:cNvPr id="8" name="Imagen 7">
            <a:extLst>
              <a:ext uri="{FF2B5EF4-FFF2-40B4-BE49-F238E27FC236}">
                <a16:creationId xmlns:a16="http://schemas.microsoft.com/office/drawing/2014/main" id="{9D00A02F-86C7-421B-BCBD-5C33387952B1}"/>
              </a:ext>
            </a:extLst>
          </p:cNvPr>
          <p:cNvPicPr>
            <a:picLocks noChangeAspect="1"/>
          </p:cNvPicPr>
          <p:nvPr/>
        </p:nvPicPr>
        <p:blipFill>
          <a:blip r:embed="rId4"/>
          <a:stretch>
            <a:fillRect/>
          </a:stretch>
        </p:blipFill>
        <p:spPr>
          <a:xfrm>
            <a:off x="7173177" y="2314653"/>
            <a:ext cx="5287338" cy="1584326"/>
          </a:xfrm>
          <a:prstGeom prst="rect">
            <a:avLst/>
          </a:prstGeom>
        </p:spPr>
      </p:pic>
      <p:sp>
        <p:nvSpPr>
          <p:cNvPr id="9" name="CuadroTexto 8">
            <a:extLst>
              <a:ext uri="{FF2B5EF4-FFF2-40B4-BE49-F238E27FC236}">
                <a16:creationId xmlns:a16="http://schemas.microsoft.com/office/drawing/2014/main" id="{A8881EEB-A885-4944-8F0C-74BEDFFDBCDE}"/>
              </a:ext>
            </a:extLst>
          </p:cNvPr>
          <p:cNvSpPr txBox="1"/>
          <p:nvPr/>
        </p:nvSpPr>
        <p:spPr>
          <a:xfrm>
            <a:off x="7710714" y="1896076"/>
            <a:ext cx="1365758" cy="406265"/>
          </a:xfrm>
          <a:prstGeom prst="rect">
            <a:avLst/>
          </a:prstGeom>
          <a:noFill/>
        </p:spPr>
        <p:txBody>
          <a:bodyPr wrap="none" rtlCol="0">
            <a:spAutoFit/>
          </a:bodyPr>
          <a:lstStyle/>
          <a:p>
            <a:r>
              <a:rPr lang="es-ES" sz="2040" dirty="0"/>
              <a:t>Agregación</a:t>
            </a:r>
            <a:endParaRPr lang="es-CO" sz="2040" dirty="0"/>
          </a:p>
        </p:txBody>
      </p:sp>
      <p:pic>
        <p:nvPicPr>
          <p:cNvPr id="10" name="Imagen 9">
            <a:extLst>
              <a:ext uri="{FF2B5EF4-FFF2-40B4-BE49-F238E27FC236}">
                <a16:creationId xmlns:a16="http://schemas.microsoft.com/office/drawing/2014/main" id="{F2925BE6-D3DC-44E7-AF2D-7699DAD35EBC}"/>
              </a:ext>
            </a:extLst>
          </p:cNvPr>
          <p:cNvPicPr>
            <a:picLocks noChangeAspect="1"/>
          </p:cNvPicPr>
          <p:nvPr/>
        </p:nvPicPr>
        <p:blipFill>
          <a:blip r:embed="rId5"/>
          <a:stretch>
            <a:fillRect/>
          </a:stretch>
        </p:blipFill>
        <p:spPr>
          <a:xfrm>
            <a:off x="7018520" y="4504509"/>
            <a:ext cx="4169954" cy="2242452"/>
          </a:xfrm>
          <a:prstGeom prst="rect">
            <a:avLst/>
          </a:prstGeom>
        </p:spPr>
      </p:pic>
      <p:sp>
        <p:nvSpPr>
          <p:cNvPr id="11" name="CuadroTexto 10">
            <a:extLst>
              <a:ext uri="{FF2B5EF4-FFF2-40B4-BE49-F238E27FC236}">
                <a16:creationId xmlns:a16="http://schemas.microsoft.com/office/drawing/2014/main" id="{12C2DB8D-6E72-42C3-9CC5-FB37558EDB46}"/>
              </a:ext>
            </a:extLst>
          </p:cNvPr>
          <p:cNvSpPr txBox="1"/>
          <p:nvPr/>
        </p:nvSpPr>
        <p:spPr>
          <a:xfrm>
            <a:off x="6616187" y="5416447"/>
            <a:ext cx="919482" cy="406265"/>
          </a:xfrm>
          <a:prstGeom prst="rect">
            <a:avLst/>
          </a:prstGeom>
          <a:noFill/>
        </p:spPr>
        <p:txBody>
          <a:bodyPr wrap="none" rtlCol="0">
            <a:spAutoFit/>
          </a:bodyPr>
          <a:lstStyle/>
          <a:p>
            <a:r>
              <a:rPr lang="es-ES" sz="2040" dirty="0"/>
              <a:t>Realiza</a:t>
            </a:r>
            <a:endParaRPr lang="es-CO" sz="2040" dirty="0"/>
          </a:p>
        </p:txBody>
      </p:sp>
      <p:sp>
        <p:nvSpPr>
          <p:cNvPr id="12" name="CuadroTexto 11">
            <a:extLst>
              <a:ext uri="{FF2B5EF4-FFF2-40B4-BE49-F238E27FC236}">
                <a16:creationId xmlns:a16="http://schemas.microsoft.com/office/drawing/2014/main" id="{BC702455-8C9F-4273-89CD-C982E7CBA2EA}"/>
              </a:ext>
            </a:extLst>
          </p:cNvPr>
          <p:cNvSpPr txBox="1"/>
          <p:nvPr/>
        </p:nvSpPr>
        <p:spPr>
          <a:xfrm>
            <a:off x="10671629" y="5082903"/>
            <a:ext cx="1861600" cy="406265"/>
          </a:xfrm>
          <a:prstGeom prst="rect">
            <a:avLst/>
          </a:prstGeom>
          <a:noFill/>
        </p:spPr>
        <p:txBody>
          <a:bodyPr wrap="none" rtlCol="0">
            <a:spAutoFit/>
          </a:bodyPr>
          <a:lstStyle/>
          <a:p>
            <a:r>
              <a:rPr lang="es-ES" sz="2040" dirty="0"/>
              <a:t>Es realizado por</a:t>
            </a:r>
            <a:endParaRPr lang="es-CO" sz="2040" dirty="0"/>
          </a:p>
        </p:txBody>
      </p:sp>
    </p:spTree>
    <p:extLst>
      <p:ext uri="{BB962C8B-B14F-4D97-AF65-F5344CB8AC3E}">
        <p14:creationId xmlns:p14="http://schemas.microsoft.com/office/powerpoint/2010/main" val="2068716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1782279" y="475398"/>
            <a:ext cx="8800869" cy="1502305"/>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Elementos Aplicaciones, Tecnología</a:t>
            </a:r>
            <a:endParaRPr lang="es-CO" dirty="0"/>
          </a:p>
        </p:txBody>
      </p:sp>
      <p:pic>
        <p:nvPicPr>
          <p:cNvPr id="7" name="Imagen 6"/>
          <p:cNvPicPr>
            <a:picLocks noChangeAspect="1"/>
          </p:cNvPicPr>
          <p:nvPr/>
        </p:nvPicPr>
        <p:blipFill>
          <a:blip r:embed="rId2"/>
          <a:stretch>
            <a:fillRect/>
          </a:stretch>
        </p:blipFill>
        <p:spPr>
          <a:xfrm>
            <a:off x="665364" y="2688446"/>
            <a:ext cx="5306848" cy="3058420"/>
          </a:xfrm>
          <a:prstGeom prst="rect">
            <a:avLst/>
          </a:prstGeom>
        </p:spPr>
      </p:pic>
      <p:sp>
        <p:nvSpPr>
          <p:cNvPr id="8" name="CuadroTexto 7"/>
          <p:cNvSpPr txBox="1"/>
          <p:nvPr/>
        </p:nvSpPr>
        <p:spPr>
          <a:xfrm>
            <a:off x="1224741" y="5865094"/>
            <a:ext cx="2417072" cy="406265"/>
          </a:xfrm>
          <a:prstGeom prst="rect">
            <a:avLst/>
          </a:prstGeom>
          <a:noFill/>
        </p:spPr>
        <p:txBody>
          <a:bodyPr wrap="none" rtlCol="0">
            <a:spAutoFit/>
          </a:bodyPr>
          <a:lstStyle/>
          <a:p>
            <a:r>
              <a:rPr lang="es-ES" sz="2040" dirty="0"/>
              <a:t>Capa de Aplicaciones</a:t>
            </a:r>
            <a:endParaRPr lang="es-CO" sz="2040" dirty="0"/>
          </a:p>
        </p:txBody>
      </p:sp>
      <p:pic>
        <p:nvPicPr>
          <p:cNvPr id="9" name="Imagen 8"/>
          <p:cNvPicPr>
            <a:picLocks noChangeAspect="1"/>
          </p:cNvPicPr>
          <p:nvPr/>
        </p:nvPicPr>
        <p:blipFill>
          <a:blip r:embed="rId3"/>
          <a:stretch>
            <a:fillRect/>
          </a:stretch>
        </p:blipFill>
        <p:spPr>
          <a:xfrm>
            <a:off x="7798406" y="2335646"/>
            <a:ext cx="4846955" cy="3411220"/>
          </a:xfrm>
          <a:prstGeom prst="rect">
            <a:avLst/>
          </a:prstGeom>
        </p:spPr>
      </p:pic>
      <p:sp>
        <p:nvSpPr>
          <p:cNvPr id="10" name="CuadroTexto 9"/>
          <p:cNvSpPr txBox="1"/>
          <p:nvPr/>
        </p:nvSpPr>
        <p:spPr>
          <a:xfrm>
            <a:off x="8384773" y="5865089"/>
            <a:ext cx="2224455" cy="406265"/>
          </a:xfrm>
          <a:prstGeom prst="rect">
            <a:avLst/>
          </a:prstGeom>
          <a:noFill/>
        </p:spPr>
        <p:txBody>
          <a:bodyPr wrap="none" rtlCol="0">
            <a:spAutoFit/>
          </a:bodyPr>
          <a:lstStyle/>
          <a:p>
            <a:r>
              <a:rPr lang="es-ES" sz="2040" dirty="0"/>
              <a:t>Capa de Tecnología</a:t>
            </a:r>
            <a:endParaRPr lang="es-CO" sz="2040" dirty="0"/>
          </a:p>
        </p:txBody>
      </p:sp>
      <p:sp>
        <p:nvSpPr>
          <p:cNvPr id="11" name="Elipse 10">
            <a:extLst>
              <a:ext uri="{FF2B5EF4-FFF2-40B4-BE49-F238E27FC236}">
                <a16:creationId xmlns:a16="http://schemas.microsoft.com/office/drawing/2014/main" id="{A38D1F38-6B9E-4A95-A7A6-B51B5827DD1D}"/>
              </a:ext>
            </a:extLst>
          </p:cNvPr>
          <p:cNvSpPr/>
          <p:nvPr/>
        </p:nvSpPr>
        <p:spPr>
          <a:xfrm>
            <a:off x="2432273" y="2619568"/>
            <a:ext cx="1624977" cy="8672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2" name="Elipse 11">
            <a:extLst>
              <a:ext uri="{FF2B5EF4-FFF2-40B4-BE49-F238E27FC236}">
                <a16:creationId xmlns:a16="http://schemas.microsoft.com/office/drawing/2014/main" id="{14EEB305-0B01-4C97-95CB-00F3E33FC909}"/>
              </a:ext>
            </a:extLst>
          </p:cNvPr>
          <p:cNvSpPr/>
          <p:nvPr/>
        </p:nvSpPr>
        <p:spPr>
          <a:xfrm>
            <a:off x="613248" y="2619568"/>
            <a:ext cx="1624977" cy="8672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3" name="Elipse 12">
            <a:extLst>
              <a:ext uri="{FF2B5EF4-FFF2-40B4-BE49-F238E27FC236}">
                <a16:creationId xmlns:a16="http://schemas.microsoft.com/office/drawing/2014/main" id="{1365873F-7ECA-49D5-8413-6EB66B16EC78}"/>
              </a:ext>
            </a:extLst>
          </p:cNvPr>
          <p:cNvSpPr/>
          <p:nvPr/>
        </p:nvSpPr>
        <p:spPr>
          <a:xfrm>
            <a:off x="435111" y="3605012"/>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4" name="Elipse 13">
            <a:extLst>
              <a:ext uri="{FF2B5EF4-FFF2-40B4-BE49-F238E27FC236}">
                <a16:creationId xmlns:a16="http://schemas.microsoft.com/office/drawing/2014/main" id="{839D7F2A-724B-43E6-8F8E-B72D152D2405}"/>
              </a:ext>
            </a:extLst>
          </p:cNvPr>
          <p:cNvSpPr/>
          <p:nvPr/>
        </p:nvSpPr>
        <p:spPr>
          <a:xfrm>
            <a:off x="2238225" y="3660992"/>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5" name="Elipse 14">
            <a:extLst>
              <a:ext uri="{FF2B5EF4-FFF2-40B4-BE49-F238E27FC236}">
                <a16:creationId xmlns:a16="http://schemas.microsoft.com/office/drawing/2014/main" id="{FD0ABFA2-9B38-4393-A639-F8B72628F6D1}"/>
              </a:ext>
            </a:extLst>
          </p:cNvPr>
          <p:cNvSpPr/>
          <p:nvPr/>
        </p:nvSpPr>
        <p:spPr>
          <a:xfrm>
            <a:off x="524179" y="4675939"/>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6" name="Elipse 15">
            <a:extLst>
              <a:ext uri="{FF2B5EF4-FFF2-40B4-BE49-F238E27FC236}">
                <a16:creationId xmlns:a16="http://schemas.microsoft.com/office/drawing/2014/main" id="{68E838A0-4703-49A8-895D-5EAFCE324398}"/>
              </a:ext>
            </a:extLst>
          </p:cNvPr>
          <p:cNvSpPr/>
          <p:nvPr/>
        </p:nvSpPr>
        <p:spPr>
          <a:xfrm>
            <a:off x="4041339" y="2590066"/>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7" name="Elipse 16">
            <a:extLst>
              <a:ext uri="{FF2B5EF4-FFF2-40B4-BE49-F238E27FC236}">
                <a16:creationId xmlns:a16="http://schemas.microsoft.com/office/drawing/2014/main" id="{EFEF5A02-F6BA-4158-8F52-E24F6F094755}"/>
              </a:ext>
            </a:extLst>
          </p:cNvPr>
          <p:cNvSpPr/>
          <p:nvPr/>
        </p:nvSpPr>
        <p:spPr>
          <a:xfrm>
            <a:off x="4216082" y="4591031"/>
            <a:ext cx="1803114" cy="1155836"/>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solidFill>
                <a:srgbClr val="0070C0"/>
              </a:solidFill>
            </a:endParaRPr>
          </a:p>
        </p:txBody>
      </p:sp>
      <p:sp>
        <p:nvSpPr>
          <p:cNvPr id="18" name="Elipse 17">
            <a:extLst>
              <a:ext uri="{FF2B5EF4-FFF2-40B4-BE49-F238E27FC236}">
                <a16:creationId xmlns:a16="http://schemas.microsoft.com/office/drawing/2014/main" id="{AEEA8AF3-DE2C-4D40-BBEA-A7776808ED4C}"/>
              </a:ext>
            </a:extLst>
          </p:cNvPr>
          <p:cNvSpPr/>
          <p:nvPr/>
        </p:nvSpPr>
        <p:spPr>
          <a:xfrm>
            <a:off x="2365984" y="4675939"/>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9" name="Elipse 18">
            <a:extLst>
              <a:ext uri="{FF2B5EF4-FFF2-40B4-BE49-F238E27FC236}">
                <a16:creationId xmlns:a16="http://schemas.microsoft.com/office/drawing/2014/main" id="{4C5908A0-E37F-4C47-A42F-E03E81610F57}"/>
              </a:ext>
            </a:extLst>
          </p:cNvPr>
          <p:cNvSpPr/>
          <p:nvPr/>
        </p:nvSpPr>
        <p:spPr>
          <a:xfrm>
            <a:off x="7483216" y="3886200"/>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20" name="Elipse 19">
            <a:extLst>
              <a:ext uri="{FF2B5EF4-FFF2-40B4-BE49-F238E27FC236}">
                <a16:creationId xmlns:a16="http://schemas.microsoft.com/office/drawing/2014/main" id="{B74C12C0-A372-4D2E-8046-1A452E1FD341}"/>
              </a:ext>
            </a:extLst>
          </p:cNvPr>
          <p:cNvSpPr/>
          <p:nvPr/>
        </p:nvSpPr>
        <p:spPr>
          <a:xfrm>
            <a:off x="8034791" y="3051532"/>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21" name="Elipse 20">
            <a:extLst>
              <a:ext uri="{FF2B5EF4-FFF2-40B4-BE49-F238E27FC236}">
                <a16:creationId xmlns:a16="http://schemas.microsoft.com/office/drawing/2014/main" id="{5DD9033E-D2C1-4413-97D4-516A6CD87D43}"/>
              </a:ext>
            </a:extLst>
          </p:cNvPr>
          <p:cNvSpPr/>
          <p:nvPr/>
        </p:nvSpPr>
        <p:spPr>
          <a:xfrm>
            <a:off x="9286330" y="3094329"/>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22" name="Elipse 21">
            <a:extLst>
              <a:ext uri="{FF2B5EF4-FFF2-40B4-BE49-F238E27FC236}">
                <a16:creationId xmlns:a16="http://schemas.microsoft.com/office/drawing/2014/main" id="{85E18C62-DC96-42B2-8E72-80B8FE132711}"/>
              </a:ext>
            </a:extLst>
          </p:cNvPr>
          <p:cNvSpPr/>
          <p:nvPr/>
        </p:nvSpPr>
        <p:spPr>
          <a:xfrm>
            <a:off x="10061852" y="3948250"/>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23" name="Elipse 22">
            <a:extLst>
              <a:ext uri="{FF2B5EF4-FFF2-40B4-BE49-F238E27FC236}">
                <a16:creationId xmlns:a16="http://schemas.microsoft.com/office/drawing/2014/main" id="{7BB27719-CB55-466F-9A2F-EAEAD1103FDF}"/>
              </a:ext>
            </a:extLst>
          </p:cNvPr>
          <p:cNvSpPr/>
          <p:nvPr/>
        </p:nvSpPr>
        <p:spPr>
          <a:xfrm>
            <a:off x="8734755" y="3914266"/>
            <a:ext cx="1803114" cy="8967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Tree>
    <p:extLst>
      <p:ext uri="{BB962C8B-B14F-4D97-AF65-F5344CB8AC3E}">
        <p14:creationId xmlns:p14="http://schemas.microsoft.com/office/powerpoint/2010/main" val="1258091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6773EF8-4442-4CA5-9A06-1E1AC6943A15}"/>
              </a:ext>
            </a:extLst>
          </p:cNvPr>
          <p:cNvSpPr txBox="1">
            <a:spLocks/>
          </p:cNvSpPr>
          <p:nvPr/>
        </p:nvSpPr>
        <p:spPr>
          <a:xfrm>
            <a:off x="1335145" y="422393"/>
            <a:ext cx="8800869" cy="1004272"/>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Elementos Aplicaciones</a:t>
            </a:r>
            <a:endParaRPr lang="es-CO" dirty="0"/>
          </a:p>
        </p:txBody>
      </p:sp>
      <p:pic>
        <p:nvPicPr>
          <p:cNvPr id="5" name="Imagen 4">
            <a:extLst>
              <a:ext uri="{FF2B5EF4-FFF2-40B4-BE49-F238E27FC236}">
                <a16:creationId xmlns:a16="http://schemas.microsoft.com/office/drawing/2014/main" id="{5F5CAB57-33C8-4B91-80EA-6B0666CF30B1}"/>
              </a:ext>
            </a:extLst>
          </p:cNvPr>
          <p:cNvPicPr>
            <a:picLocks noChangeAspect="1"/>
          </p:cNvPicPr>
          <p:nvPr/>
        </p:nvPicPr>
        <p:blipFill>
          <a:blip r:embed="rId2"/>
          <a:stretch>
            <a:fillRect/>
          </a:stretch>
        </p:blipFill>
        <p:spPr>
          <a:xfrm>
            <a:off x="812914" y="2128914"/>
            <a:ext cx="1836181" cy="4799400"/>
          </a:xfrm>
          <a:prstGeom prst="rect">
            <a:avLst/>
          </a:prstGeom>
        </p:spPr>
      </p:pic>
      <p:pic>
        <p:nvPicPr>
          <p:cNvPr id="6" name="Imagen 5">
            <a:extLst>
              <a:ext uri="{FF2B5EF4-FFF2-40B4-BE49-F238E27FC236}">
                <a16:creationId xmlns:a16="http://schemas.microsoft.com/office/drawing/2014/main" id="{7883D9AD-7F96-4654-BE1A-A45185D56C4C}"/>
              </a:ext>
            </a:extLst>
          </p:cNvPr>
          <p:cNvPicPr>
            <a:picLocks noChangeAspect="1"/>
          </p:cNvPicPr>
          <p:nvPr/>
        </p:nvPicPr>
        <p:blipFill>
          <a:blip r:embed="rId3"/>
          <a:stretch>
            <a:fillRect/>
          </a:stretch>
        </p:blipFill>
        <p:spPr>
          <a:xfrm>
            <a:off x="7318617" y="1730447"/>
            <a:ext cx="1836181" cy="2461844"/>
          </a:xfrm>
          <a:prstGeom prst="rect">
            <a:avLst/>
          </a:prstGeom>
        </p:spPr>
      </p:pic>
      <p:sp>
        <p:nvSpPr>
          <p:cNvPr id="7" name="Rectángulo 6">
            <a:extLst>
              <a:ext uri="{FF2B5EF4-FFF2-40B4-BE49-F238E27FC236}">
                <a16:creationId xmlns:a16="http://schemas.microsoft.com/office/drawing/2014/main" id="{52559054-0B18-473C-8EF8-489BF0C93DF1}"/>
              </a:ext>
            </a:extLst>
          </p:cNvPr>
          <p:cNvSpPr/>
          <p:nvPr/>
        </p:nvSpPr>
        <p:spPr>
          <a:xfrm>
            <a:off x="2464740" y="2010790"/>
            <a:ext cx="4639507" cy="825034"/>
          </a:xfrm>
          <a:prstGeom prst="rect">
            <a:avLst/>
          </a:prstGeom>
        </p:spPr>
        <p:txBody>
          <a:bodyPr wrap="square">
            <a:spAutoFit/>
          </a:bodyPr>
          <a:lstStyle/>
          <a:p>
            <a:r>
              <a:rPr lang="es-CO" sz="1587" dirty="0"/>
              <a:t>Dos o más componentes de aplicaciones que trabajan juntos para realizar un comportamiento de aplicación colectivo.</a:t>
            </a:r>
          </a:p>
        </p:txBody>
      </p:sp>
      <p:sp>
        <p:nvSpPr>
          <p:cNvPr id="8" name="Rectángulo 7">
            <a:extLst>
              <a:ext uri="{FF2B5EF4-FFF2-40B4-BE49-F238E27FC236}">
                <a16:creationId xmlns:a16="http://schemas.microsoft.com/office/drawing/2014/main" id="{A6982264-9EBE-4B71-A4A0-0EDC1D8EE45E}"/>
              </a:ext>
            </a:extLst>
          </p:cNvPr>
          <p:cNvSpPr/>
          <p:nvPr/>
        </p:nvSpPr>
        <p:spPr>
          <a:xfrm>
            <a:off x="2464739" y="2866800"/>
            <a:ext cx="4853877" cy="1313501"/>
          </a:xfrm>
          <a:prstGeom prst="rect">
            <a:avLst/>
          </a:prstGeom>
        </p:spPr>
        <p:txBody>
          <a:bodyPr wrap="square">
            <a:spAutoFit/>
          </a:bodyPr>
          <a:lstStyle/>
          <a:p>
            <a:r>
              <a:rPr lang="es-CO" sz="1587" dirty="0"/>
              <a:t>Funcionalidad encapsulada de la aplicación alineada con la estructura de implementación,  es modular y reemplazable. Encapsula su comportamiento y datos, expone servicios y los pone a disposición a través de interfaces.</a:t>
            </a:r>
          </a:p>
        </p:txBody>
      </p:sp>
      <p:sp>
        <p:nvSpPr>
          <p:cNvPr id="9" name="Rectángulo 8">
            <a:extLst>
              <a:ext uri="{FF2B5EF4-FFF2-40B4-BE49-F238E27FC236}">
                <a16:creationId xmlns:a16="http://schemas.microsoft.com/office/drawing/2014/main" id="{CC8F1162-6B4D-4FA6-9792-CF219A335911}"/>
              </a:ext>
            </a:extLst>
          </p:cNvPr>
          <p:cNvSpPr/>
          <p:nvPr/>
        </p:nvSpPr>
        <p:spPr>
          <a:xfrm>
            <a:off x="2464740" y="4176143"/>
            <a:ext cx="4801815" cy="580800"/>
          </a:xfrm>
          <a:prstGeom prst="rect">
            <a:avLst/>
          </a:prstGeom>
        </p:spPr>
        <p:txBody>
          <a:bodyPr wrap="square">
            <a:spAutoFit/>
          </a:bodyPr>
          <a:lstStyle/>
          <a:p>
            <a:r>
              <a:rPr lang="es-CO" sz="1587" dirty="0"/>
              <a:t>Un comportamiento de aplicación expuesto definido explícitamente.</a:t>
            </a:r>
          </a:p>
        </p:txBody>
      </p:sp>
      <p:sp>
        <p:nvSpPr>
          <p:cNvPr id="10" name="Rectángulo 9">
            <a:extLst>
              <a:ext uri="{FF2B5EF4-FFF2-40B4-BE49-F238E27FC236}">
                <a16:creationId xmlns:a16="http://schemas.microsoft.com/office/drawing/2014/main" id="{4C6E2B0B-BAB2-406A-A603-A8B64C1023F1}"/>
              </a:ext>
            </a:extLst>
          </p:cNvPr>
          <p:cNvSpPr/>
          <p:nvPr/>
        </p:nvSpPr>
        <p:spPr>
          <a:xfrm>
            <a:off x="2464739" y="4787866"/>
            <a:ext cx="4444061" cy="580800"/>
          </a:xfrm>
          <a:prstGeom prst="rect">
            <a:avLst/>
          </a:prstGeom>
        </p:spPr>
        <p:txBody>
          <a:bodyPr wrap="square">
            <a:spAutoFit/>
          </a:bodyPr>
          <a:lstStyle/>
          <a:p>
            <a:r>
              <a:rPr lang="es-CO" sz="1587" dirty="0"/>
              <a:t>Comportamiento automatizado que puede realizar un componente de la aplicación.</a:t>
            </a:r>
          </a:p>
        </p:txBody>
      </p:sp>
      <p:sp>
        <p:nvSpPr>
          <p:cNvPr id="11" name="Rectángulo 10">
            <a:extLst>
              <a:ext uri="{FF2B5EF4-FFF2-40B4-BE49-F238E27FC236}">
                <a16:creationId xmlns:a16="http://schemas.microsoft.com/office/drawing/2014/main" id="{B75476EF-E585-4E9B-9BAE-439E8F5983F2}"/>
              </a:ext>
            </a:extLst>
          </p:cNvPr>
          <p:cNvSpPr/>
          <p:nvPr/>
        </p:nvSpPr>
        <p:spPr>
          <a:xfrm>
            <a:off x="2464739" y="6347514"/>
            <a:ext cx="4801813" cy="580800"/>
          </a:xfrm>
          <a:prstGeom prst="rect">
            <a:avLst/>
          </a:prstGeom>
        </p:spPr>
        <p:txBody>
          <a:bodyPr wrap="square">
            <a:spAutoFit/>
          </a:bodyPr>
          <a:lstStyle/>
          <a:p>
            <a:r>
              <a:rPr lang="es-CO" sz="1587" dirty="0"/>
              <a:t>Interface: Punto de acceso donde los servicios de la aplicación están disponibles</a:t>
            </a:r>
          </a:p>
        </p:txBody>
      </p:sp>
      <p:sp>
        <p:nvSpPr>
          <p:cNvPr id="12" name="Rectángulo 11">
            <a:extLst>
              <a:ext uri="{FF2B5EF4-FFF2-40B4-BE49-F238E27FC236}">
                <a16:creationId xmlns:a16="http://schemas.microsoft.com/office/drawing/2014/main" id="{77589DF7-1CBF-4583-92BC-A2E123351BB3}"/>
              </a:ext>
            </a:extLst>
          </p:cNvPr>
          <p:cNvSpPr/>
          <p:nvPr/>
        </p:nvSpPr>
        <p:spPr>
          <a:xfrm>
            <a:off x="2464739" y="5445605"/>
            <a:ext cx="4801814" cy="825034"/>
          </a:xfrm>
          <a:prstGeom prst="rect">
            <a:avLst/>
          </a:prstGeom>
        </p:spPr>
        <p:txBody>
          <a:bodyPr wrap="square">
            <a:spAutoFit/>
          </a:bodyPr>
          <a:lstStyle/>
          <a:p>
            <a:r>
              <a:rPr lang="es-CO" sz="1587" dirty="0"/>
              <a:t>Unidad de comportamiento colectivo de la aplicación realizada por (una colaboración de) dos o más componentes de la aplicación.</a:t>
            </a:r>
          </a:p>
        </p:txBody>
      </p:sp>
      <p:sp>
        <p:nvSpPr>
          <p:cNvPr id="13" name="Rectángulo 12">
            <a:extLst>
              <a:ext uri="{FF2B5EF4-FFF2-40B4-BE49-F238E27FC236}">
                <a16:creationId xmlns:a16="http://schemas.microsoft.com/office/drawing/2014/main" id="{3CAF3027-7FE5-4AD4-9E27-BA22F820C9E8}"/>
              </a:ext>
            </a:extLst>
          </p:cNvPr>
          <p:cNvSpPr/>
          <p:nvPr/>
        </p:nvSpPr>
        <p:spPr>
          <a:xfrm>
            <a:off x="9206860" y="1730447"/>
            <a:ext cx="4617716" cy="580800"/>
          </a:xfrm>
          <a:prstGeom prst="rect">
            <a:avLst/>
          </a:prstGeom>
        </p:spPr>
        <p:txBody>
          <a:bodyPr wrap="square">
            <a:spAutoFit/>
          </a:bodyPr>
          <a:lstStyle/>
          <a:p>
            <a:r>
              <a:rPr lang="es-CO" sz="1587" dirty="0"/>
              <a:t>Secuencia de comportamientos de aplicación que logra un resultado específico.</a:t>
            </a:r>
          </a:p>
        </p:txBody>
      </p:sp>
      <p:sp>
        <p:nvSpPr>
          <p:cNvPr id="14" name="Rectángulo 13">
            <a:extLst>
              <a:ext uri="{FF2B5EF4-FFF2-40B4-BE49-F238E27FC236}">
                <a16:creationId xmlns:a16="http://schemas.microsoft.com/office/drawing/2014/main" id="{8315AFBB-7071-414F-99D3-333C6183CEE7}"/>
              </a:ext>
            </a:extLst>
          </p:cNvPr>
          <p:cNvSpPr/>
          <p:nvPr/>
        </p:nvSpPr>
        <p:spPr>
          <a:xfrm>
            <a:off x="9206860" y="2620176"/>
            <a:ext cx="4150981" cy="580800"/>
          </a:xfrm>
          <a:prstGeom prst="rect">
            <a:avLst/>
          </a:prstGeom>
        </p:spPr>
        <p:txBody>
          <a:bodyPr wrap="square">
            <a:spAutoFit/>
          </a:bodyPr>
          <a:lstStyle/>
          <a:p>
            <a:r>
              <a:rPr lang="es-CO" sz="1587" dirty="0"/>
              <a:t>Elemento de comportamiento de la aplicación que denota un cambio de estado.</a:t>
            </a:r>
          </a:p>
        </p:txBody>
      </p:sp>
      <p:sp>
        <p:nvSpPr>
          <p:cNvPr id="15" name="Rectángulo 14">
            <a:extLst>
              <a:ext uri="{FF2B5EF4-FFF2-40B4-BE49-F238E27FC236}">
                <a16:creationId xmlns:a16="http://schemas.microsoft.com/office/drawing/2014/main" id="{68D01869-F93A-4607-BD20-01B3D49B0C29}"/>
              </a:ext>
            </a:extLst>
          </p:cNvPr>
          <p:cNvSpPr/>
          <p:nvPr/>
        </p:nvSpPr>
        <p:spPr>
          <a:xfrm>
            <a:off x="9154799" y="3406963"/>
            <a:ext cx="4514743" cy="580800"/>
          </a:xfrm>
          <a:prstGeom prst="rect">
            <a:avLst/>
          </a:prstGeom>
        </p:spPr>
        <p:txBody>
          <a:bodyPr wrap="square">
            <a:spAutoFit/>
          </a:bodyPr>
          <a:lstStyle/>
          <a:p>
            <a:r>
              <a:rPr lang="es-CO" sz="1587" dirty="0"/>
              <a:t>Datos estructurados (y no estructurados) para su tratamiento automatizado.</a:t>
            </a:r>
          </a:p>
        </p:txBody>
      </p:sp>
      <p:pic>
        <p:nvPicPr>
          <p:cNvPr id="3" name="Imagen 2">
            <a:extLst>
              <a:ext uri="{FF2B5EF4-FFF2-40B4-BE49-F238E27FC236}">
                <a16:creationId xmlns:a16="http://schemas.microsoft.com/office/drawing/2014/main" id="{3A3EE280-00F1-4A1B-983D-AFB5F3980FAE}"/>
              </a:ext>
            </a:extLst>
          </p:cNvPr>
          <p:cNvPicPr>
            <a:picLocks noChangeAspect="1"/>
          </p:cNvPicPr>
          <p:nvPr/>
        </p:nvPicPr>
        <p:blipFill>
          <a:blip r:embed="rId4"/>
          <a:stretch>
            <a:fillRect/>
          </a:stretch>
        </p:blipFill>
        <p:spPr>
          <a:xfrm>
            <a:off x="7266552" y="4442493"/>
            <a:ext cx="2282830" cy="690746"/>
          </a:xfrm>
          <a:prstGeom prst="rect">
            <a:avLst/>
          </a:prstGeom>
          <a:ln>
            <a:noFill/>
          </a:ln>
        </p:spPr>
      </p:pic>
      <p:sp>
        <p:nvSpPr>
          <p:cNvPr id="18" name="CuadroTexto 17">
            <a:extLst>
              <a:ext uri="{FF2B5EF4-FFF2-40B4-BE49-F238E27FC236}">
                <a16:creationId xmlns:a16="http://schemas.microsoft.com/office/drawing/2014/main" id="{A703A079-A684-4BC9-A0C5-790008E94B53}"/>
              </a:ext>
            </a:extLst>
          </p:cNvPr>
          <p:cNvSpPr txBox="1"/>
          <p:nvPr/>
        </p:nvSpPr>
        <p:spPr>
          <a:xfrm>
            <a:off x="9499453" y="4296692"/>
            <a:ext cx="3825433" cy="1323439"/>
          </a:xfrm>
          <a:prstGeom prst="rect">
            <a:avLst/>
          </a:prstGeom>
          <a:noFill/>
        </p:spPr>
        <p:txBody>
          <a:bodyPr wrap="square">
            <a:spAutoFit/>
          </a:bodyPr>
          <a:lstStyle/>
          <a:p>
            <a:r>
              <a:rPr lang="es-ES" sz="1600" dirty="0"/>
              <a:t>Una interfaz de aplicación representa un punto de acceso donde los servicios de aplicación se ponen a disposición de un usuario, otro componente de la aplicación o un nodo.</a:t>
            </a:r>
            <a:endParaRPr lang="es-419" sz="1600" dirty="0"/>
          </a:p>
        </p:txBody>
      </p:sp>
    </p:spTree>
    <p:extLst>
      <p:ext uri="{BB962C8B-B14F-4D97-AF65-F5344CB8AC3E}">
        <p14:creationId xmlns:p14="http://schemas.microsoft.com/office/powerpoint/2010/main" val="199744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1AB0E29-53CC-41F6-BD1A-0D342F840F1F}"/>
              </a:ext>
            </a:extLst>
          </p:cNvPr>
          <p:cNvPicPr>
            <a:picLocks noChangeAspect="1"/>
          </p:cNvPicPr>
          <p:nvPr/>
        </p:nvPicPr>
        <p:blipFill>
          <a:blip r:embed="rId2"/>
          <a:stretch>
            <a:fillRect/>
          </a:stretch>
        </p:blipFill>
        <p:spPr>
          <a:xfrm>
            <a:off x="828377" y="1113137"/>
            <a:ext cx="5025416" cy="2463440"/>
          </a:xfrm>
          <a:prstGeom prst="rect">
            <a:avLst/>
          </a:prstGeom>
        </p:spPr>
      </p:pic>
      <p:pic>
        <p:nvPicPr>
          <p:cNvPr id="5" name="Imagen 4">
            <a:extLst>
              <a:ext uri="{FF2B5EF4-FFF2-40B4-BE49-F238E27FC236}">
                <a16:creationId xmlns:a16="http://schemas.microsoft.com/office/drawing/2014/main" id="{E906E4C3-BD06-4749-BAF3-70CF0A5FCD24}"/>
              </a:ext>
            </a:extLst>
          </p:cNvPr>
          <p:cNvPicPr>
            <a:picLocks noChangeAspect="1"/>
          </p:cNvPicPr>
          <p:nvPr/>
        </p:nvPicPr>
        <p:blipFill>
          <a:blip r:embed="rId3"/>
          <a:stretch>
            <a:fillRect/>
          </a:stretch>
        </p:blipFill>
        <p:spPr>
          <a:xfrm>
            <a:off x="7604993" y="1113137"/>
            <a:ext cx="4789085" cy="2625926"/>
          </a:xfrm>
          <a:prstGeom prst="rect">
            <a:avLst/>
          </a:prstGeom>
        </p:spPr>
      </p:pic>
      <p:pic>
        <p:nvPicPr>
          <p:cNvPr id="7" name="Imagen 6">
            <a:extLst>
              <a:ext uri="{FF2B5EF4-FFF2-40B4-BE49-F238E27FC236}">
                <a16:creationId xmlns:a16="http://schemas.microsoft.com/office/drawing/2014/main" id="{787FF9A3-22D1-4324-8A5D-73659891AFC2}"/>
              </a:ext>
            </a:extLst>
          </p:cNvPr>
          <p:cNvPicPr>
            <a:picLocks noChangeAspect="1"/>
          </p:cNvPicPr>
          <p:nvPr/>
        </p:nvPicPr>
        <p:blipFill>
          <a:blip r:embed="rId4"/>
          <a:stretch>
            <a:fillRect/>
          </a:stretch>
        </p:blipFill>
        <p:spPr>
          <a:xfrm>
            <a:off x="3652933" y="3724617"/>
            <a:ext cx="5602690" cy="2463440"/>
          </a:xfrm>
          <a:prstGeom prst="rect">
            <a:avLst/>
          </a:prstGeom>
        </p:spPr>
      </p:pic>
      <p:sp>
        <p:nvSpPr>
          <p:cNvPr id="9" name="CuadroTexto 8">
            <a:extLst>
              <a:ext uri="{FF2B5EF4-FFF2-40B4-BE49-F238E27FC236}">
                <a16:creationId xmlns:a16="http://schemas.microsoft.com/office/drawing/2014/main" id="{7BF85F53-CA91-4AC5-ABF9-36DCE82FA029}"/>
              </a:ext>
            </a:extLst>
          </p:cNvPr>
          <p:cNvSpPr txBox="1"/>
          <p:nvPr/>
        </p:nvSpPr>
        <p:spPr>
          <a:xfrm>
            <a:off x="2152891" y="6659263"/>
            <a:ext cx="9183225" cy="338554"/>
          </a:xfrm>
          <a:prstGeom prst="rect">
            <a:avLst/>
          </a:prstGeom>
          <a:noFill/>
        </p:spPr>
        <p:txBody>
          <a:bodyPr wrap="square">
            <a:spAutoFit/>
          </a:bodyPr>
          <a:lstStyle/>
          <a:p>
            <a:r>
              <a:rPr lang="es-419" sz="1600" dirty="0"/>
              <a:t>Ejemplos tomados de: https://pubs.opengroup.org/architecture/archimate31-doc/chap09.html</a:t>
            </a:r>
          </a:p>
        </p:txBody>
      </p:sp>
    </p:spTree>
    <p:extLst>
      <p:ext uri="{BB962C8B-B14F-4D97-AF65-F5344CB8AC3E}">
        <p14:creationId xmlns:p14="http://schemas.microsoft.com/office/powerpoint/2010/main" val="507050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DA8AF2A-DA79-435E-A563-56942AF58FED}"/>
              </a:ext>
            </a:extLst>
          </p:cNvPr>
          <p:cNvPicPr>
            <a:picLocks noChangeAspect="1"/>
          </p:cNvPicPr>
          <p:nvPr/>
        </p:nvPicPr>
        <p:blipFill>
          <a:blip r:embed="rId2"/>
          <a:stretch>
            <a:fillRect/>
          </a:stretch>
        </p:blipFill>
        <p:spPr>
          <a:xfrm>
            <a:off x="4219304" y="1"/>
            <a:ext cx="5107575" cy="7492563"/>
          </a:xfrm>
          <a:prstGeom prst="rect">
            <a:avLst/>
          </a:prstGeom>
        </p:spPr>
      </p:pic>
      <p:sp>
        <p:nvSpPr>
          <p:cNvPr id="3" name="Rectángulo 2">
            <a:extLst>
              <a:ext uri="{FF2B5EF4-FFF2-40B4-BE49-F238E27FC236}">
                <a16:creationId xmlns:a16="http://schemas.microsoft.com/office/drawing/2014/main" id="{091BFDCB-476F-4090-9F00-E569CDC63234}"/>
              </a:ext>
            </a:extLst>
          </p:cNvPr>
          <p:cNvSpPr/>
          <p:nvPr/>
        </p:nvSpPr>
        <p:spPr>
          <a:xfrm>
            <a:off x="9696995" y="6308140"/>
            <a:ext cx="3108960" cy="580800"/>
          </a:xfrm>
          <a:prstGeom prst="rect">
            <a:avLst/>
          </a:prstGeom>
        </p:spPr>
        <p:txBody>
          <a:bodyPr wrap="square">
            <a:spAutoFit/>
          </a:bodyPr>
          <a:lstStyle/>
          <a:p>
            <a:r>
              <a:rPr lang="es-CO" sz="1587" dirty="0"/>
              <a:t>Fuente: </a:t>
            </a:r>
            <a:r>
              <a:rPr lang="es-CO" sz="1587" dirty="0" err="1"/>
              <a:t>Mastering</a:t>
            </a:r>
            <a:r>
              <a:rPr lang="es-CO" sz="1587" dirty="0"/>
              <a:t> </a:t>
            </a:r>
            <a:r>
              <a:rPr lang="es-CO" sz="1587" dirty="0" err="1"/>
              <a:t>ArchiMate</a:t>
            </a:r>
            <a:endParaRPr lang="es-CO" sz="1587" dirty="0"/>
          </a:p>
          <a:p>
            <a:r>
              <a:rPr lang="es-ES" sz="1587" dirty="0"/>
              <a:t>G</a:t>
            </a:r>
            <a:r>
              <a:rPr lang="es-CO" sz="1587" dirty="0" err="1"/>
              <a:t>erben</a:t>
            </a:r>
            <a:r>
              <a:rPr lang="es-CO" sz="1587" dirty="0"/>
              <a:t> </a:t>
            </a:r>
            <a:r>
              <a:rPr lang="es-CO" sz="1587" dirty="0" err="1"/>
              <a:t>Wierda</a:t>
            </a:r>
            <a:r>
              <a:rPr lang="es-CO" sz="1587" dirty="0"/>
              <a:t>, </a:t>
            </a:r>
            <a:r>
              <a:rPr lang="es-ES" sz="1587" dirty="0"/>
              <a:t>2</a:t>
            </a:r>
            <a:r>
              <a:rPr lang="es-CO" sz="1587" dirty="0"/>
              <a:t>017</a:t>
            </a:r>
          </a:p>
        </p:txBody>
      </p:sp>
    </p:spTree>
    <p:extLst>
      <p:ext uri="{BB962C8B-B14F-4D97-AF65-F5344CB8AC3E}">
        <p14:creationId xmlns:p14="http://schemas.microsoft.com/office/powerpoint/2010/main" val="668589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7AA3BFE-D6EE-4A8B-B495-A561E64240D1}"/>
              </a:ext>
            </a:extLst>
          </p:cNvPr>
          <p:cNvSpPr txBox="1">
            <a:spLocks/>
          </p:cNvSpPr>
          <p:nvPr/>
        </p:nvSpPr>
        <p:spPr>
          <a:xfrm>
            <a:off x="4066770" y="413809"/>
            <a:ext cx="8800869" cy="1502305"/>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ES" dirty="0"/>
              <a:t>Elementos Tecnología</a:t>
            </a:r>
            <a:endParaRPr lang="es-CO" dirty="0"/>
          </a:p>
        </p:txBody>
      </p:sp>
      <p:pic>
        <p:nvPicPr>
          <p:cNvPr id="2" name="Imagen 1">
            <a:extLst>
              <a:ext uri="{FF2B5EF4-FFF2-40B4-BE49-F238E27FC236}">
                <a16:creationId xmlns:a16="http://schemas.microsoft.com/office/drawing/2014/main" id="{6B2D5AF4-F9F6-40C7-92FE-95739815544D}"/>
              </a:ext>
            </a:extLst>
          </p:cNvPr>
          <p:cNvPicPr>
            <a:picLocks noChangeAspect="1"/>
          </p:cNvPicPr>
          <p:nvPr/>
        </p:nvPicPr>
        <p:blipFill>
          <a:blip r:embed="rId2"/>
          <a:stretch>
            <a:fillRect/>
          </a:stretch>
        </p:blipFill>
        <p:spPr>
          <a:xfrm>
            <a:off x="579291" y="2462190"/>
            <a:ext cx="1604939" cy="3785642"/>
          </a:xfrm>
          <a:prstGeom prst="rect">
            <a:avLst/>
          </a:prstGeom>
        </p:spPr>
      </p:pic>
      <p:sp>
        <p:nvSpPr>
          <p:cNvPr id="3" name="Rectángulo 2">
            <a:extLst>
              <a:ext uri="{FF2B5EF4-FFF2-40B4-BE49-F238E27FC236}">
                <a16:creationId xmlns:a16="http://schemas.microsoft.com/office/drawing/2014/main" id="{EB2D34A7-9BED-475D-A2CA-4DB63A96F5EC}"/>
              </a:ext>
            </a:extLst>
          </p:cNvPr>
          <p:cNvSpPr/>
          <p:nvPr/>
        </p:nvSpPr>
        <p:spPr>
          <a:xfrm>
            <a:off x="2307604" y="2095935"/>
            <a:ext cx="4576525" cy="825034"/>
          </a:xfrm>
          <a:prstGeom prst="rect">
            <a:avLst/>
          </a:prstGeom>
        </p:spPr>
        <p:txBody>
          <a:bodyPr wrap="square">
            <a:spAutoFit/>
          </a:bodyPr>
          <a:lstStyle/>
          <a:p>
            <a:r>
              <a:rPr lang="es-CO" sz="1587" dirty="0"/>
              <a:t>Recurso computacional o físico que aloja, manipula o interactúa con otros recursos computacionales o físicos.</a:t>
            </a:r>
          </a:p>
        </p:txBody>
      </p:sp>
      <p:sp>
        <p:nvSpPr>
          <p:cNvPr id="5" name="Rectángulo 4">
            <a:extLst>
              <a:ext uri="{FF2B5EF4-FFF2-40B4-BE49-F238E27FC236}">
                <a16:creationId xmlns:a16="http://schemas.microsoft.com/office/drawing/2014/main" id="{49C366F1-B775-40E5-A4EA-1586A1D6F5BE}"/>
              </a:ext>
            </a:extLst>
          </p:cNvPr>
          <p:cNvSpPr/>
          <p:nvPr/>
        </p:nvSpPr>
        <p:spPr>
          <a:xfrm>
            <a:off x="2307604" y="2939652"/>
            <a:ext cx="4231085" cy="825034"/>
          </a:xfrm>
          <a:prstGeom prst="rect">
            <a:avLst/>
          </a:prstGeom>
        </p:spPr>
        <p:txBody>
          <a:bodyPr wrap="square">
            <a:spAutoFit/>
          </a:bodyPr>
          <a:lstStyle/>
          <a:p>
            <a:r>
              <a:rPr lang="es-CO" sz="1587" dirty="0"/>
              <a:t>Dispositivo de TI físico sobre el cual el software del sistema y los artefactos pueden almacenarse o implementarse para su ejecución.</a:t>
            </a:r>
          </a:p>
        </p:txBody>
      </p:sp>
      <p:sp>
        <p:nvSpPr>
          <p:cNvPr id="6" name="Rectángulo 5">
            <a:extLst>
              <a:ext uri="{FF2B5EF4-FFF2-40B4-BE49-F238E27FC236}">
                <a16:creationId xmlns:a16="http://schemas.microsoft.com/office/drawing/2014/main" id="{D738A2D0-CE7D-48B4-B7E6-3930BA789BB1}"/>
              </a:ext>
            </a:extLst>
          </p:cNvPr>
          <p:cNvSpPr/>
          <p:nvPr/>
        </p:nvSpPr>
        <p:spPr>
          <a:xfrm>
            <a:off x="2307604" y="3762028"/>
            <a:ext cx="4354457" cy="825034"/>
          </a:xfrm>
          <a:prstGeom prst="rect">
            <a:avLst/>
          </a:prstGeom>
        </p:spPr>
        <p:txBody>
          <a:bodyPr wrap="square">
            <a:spAutoFit/>
          </a:bodyPr>
          <a:lstStyle/>
          <a:p>
            <a:r>
              <a:rPr lang="es-CO" sz="1587" dirty="0"/>
              <a:t>Software que proporciona o contribuye a un entorno para almacenar, ejecutar y usar software o datos implementados en él.</a:t>
            </a:r>
          </a:p>
        </p:txBody>
      </p:sp>
      <p:sp>
        <p:nvSpPr>
          <p:cNvPr id="7" name="Rectángulo 6">
            <a:extLst>
              <a:ext uri="{FF2B5EF4-FFF2-40B4-BE49-F238E27FC236}">
                <a16:creationId xmlns:a16="http://schemas.microsoft.com/office/drawing/2014/main" id="{F9065F02-8AB1-4453-B610-AC9C14E57B1F}"/>
              </a:ext>
            </a:extLst>
          </p:cNvPr>
          <p:cNvSpPr/>
          <p:nvPr/>
        </p:nvSpPr>
        <p:spPr>
          <a:xfrm>
            <a:off x="2307604" y="4547260"/>
            <a:ext cx="4354457" cy="580800"/>
          </a:xfrm>
          <a:prstGeom prst="rect">
            <a:avLst/>
          </a:prstGeom>
        </p:spPr>
        <p:txBody>
          <a:bodyPr wrap="square">
            <a:spAutoFit/>
          </a:bodyPr>
          <a:lstStyle/>
          <a:p>
            <a:r>
              <a:rPr lang="es-CO" sz="1587" dirty="0"/>
              <a:t>Punto de acceso donde se puede acceder a los servicios tecnológicos ofrecidos por un nodo.</a:t>
            </a:r>
          </a:p>
        </p:txBody>
      </p:sp>
      <p:sp>
        <p:nvSpPr>
          <p:cNvPr id="8" name="Rectángulo 7">
            <a:extLst>
              <a:ext uri="{FF2B5EF4-FFF2-40B4-BE49-F238E27FC236}">
                <a16:creationId xmlns:a16="http://schemas.microsoft.com/office/drawing/2014/main" id="{A209B03E-A9B3-4172-8D02-5C8B51FDAEEE}"/>
              </a:ext>
            </a:extLst>
          </p:cNvPr>
          <p:cNvSpPr/>
          <p:nvPr/>
        </p:nvSpPr>
        <p:spPr>
          <a:xfrm>
            <a:off x="2307605" y="5176236"/>
            <a:ext cx="4576525" cy="580800"/>
          </a:xfrm>
          <a:prstGeom prst="rect">
            <a:avLst/>
          </a:prstGeom>
        </p:spPr>
        <p:txBody>
          <a:bodyPr wrap="square">
            <a:spAutoFit/>
          </a:bodyPr>
          <a:lstStyle/>
          <a:p>
            <a:r>
              <a:rPr lang="es-CO" sz="1587" dirty="0"/>
              <a:t>Colección de comportamiento tecnológico que puede realizar un nodo.</a:t>
            </a:r>
          </a:p>
        </p:txBody>
      </p:sp>
      <p:sp>
        <p:nvSpPr>
          <p:cNvPr id="9" name="Rectángulo 8">
            <a:extLst>
              <a:ext uri="{FF2B5EF4-FFF2-40B4-BE49-F238E27FC236}">
                <a16:creationId xmlns:a16="http://schemas.microsoft.com/office/drawing/2014/main" id="{9CB09761-9AB0-42D0-AC0D-6EAE149DB1F3}"/>
              </a:ext>
            </a:extLst>
          </p:cNvPr>
          <p:cNvSpPr/>
          <p:nvPr/>
        </p:nvSpPr>
        <p:spPr>
          <a:xfrm>
            <a:off x="2307604" y="5805212"/>
            <a:ext cx="4502494" cy="580800"/>
          </a:xfrm>
          <a:prstGeom prst="rect">
            <a:avLst/>
          </a:prstGeom>
        </p:spPr>
        <p:txBody>
          <a:bodyPr wrap="square">
            <a:spAutoFit/>
          </a:bodyPr>
          <a:lstStyle/>
          <a:p>
            <a:r>
              <a:rPr lang="es-CO" sz="1587" dirty="0"/>
              <a:t>Comportamiento de tecnología expuesto explícitamente definido.</a:t>
            </a:r>
          </a:p>
        </p:txBody>
      </p:sp>
      <p:pic>
        <p:nvPicPr>
          <p:cNvPr id="10" name="Imagen 9">
            <a:extLst>
              <a:ext uri="{FF2B5EF4-FFF2-40B4-BE49-F238E27FC236}">
                <a16:creationId xmlns:a16="http://schemas.microsoft.com/office/drawing/2014/main" id="{9AC6790C-A5DD-485E-9324-DC1E7379BF74}"/>
              </a:ext>
            </a:extLst>
          </p:cNvPr>
          <p:cNvPicPr>
            <a:picLocks noChangeAspect="1"/>
          </p:cNvPicPr>
          <p:nvPr/>
        </p:nvPicPr>
        <p:blipFill>
          <a:blip r:embed="rId3"/>
          <a:stretch>
            <a:fillRect/>
          </a:stretch>
        </p:blipFill>
        <p:spPr>
          <a:xfrm>
            <a:off x="7043948" y="1770574"/>
            <a:ext cx="1606304" cy="4689493"/>
          </a:xfrm>
          <a:prstGeom prst="rect">
            <a:avLst/>
          </a:prstGeom>
        </p:spPr>
      </p:pic>
      <p:sp>
        <p:nvSpPr>
          <p:cNvPr id="11" name="Rectángulo 10">
            <a:extLst>
              <a:ext uri="{FF2B5EF4-FFF2-40B4-BE49-F238E27FC236}">
                <a16:creationId xmlns:a16="http://schemas.microsoft.com/office/drawing/2014/main" id="{6D58EC21-2F6F-474E-80C4-016E57A3359B}"/>
              </a:ext>
            </a:extLst>
          </p:cNvPr>
          <p:cNvSpPr/>
          <p:nvPr/>
        </p:nvSpPr>
        <p:spPr>
          <a:xfrm>
            <a:off x="8536748" y="2476895"/>
            <a:ext cx="4576525" cy="580800"/>
          </a:xfrm>
          <a:prstGeom prst="rect">
            <a:avLst/>
          </a:prstGeom>
        </p:spPr>
        <p:txBody>
          <a:bodyPr wrap="square">
            <a:spAutoFit/>
          </a:bodyPr>
          <a:lstStyle/>
          <a:p>
            <a:r>
              <a:rPr lang="es-CO" sz="1587" dirty="0"/>
              <a:t>Unidad de comportamiento tecnológico colectivo realizado por (una colaboración de) dos o más nodos.</a:t>
            </a:r>
          </a:p>
        </p:txBody>
      </p:sp>
      <p:sp>
        <p:nvSpPr>
          <p:cNvPr id="12" name="Rectángulo 11">
            <a:extLst>
              <a:ext uri="{FF2B5EF4-FFF2-40B4-BE49-F238E27FC236}">
                <a16:creationId xmlns:a16="http://schemas.microsoft.com/office/drawing/2014/main" id="{11A0B822-FA5D-4934-82C5-A8A2CAA7D724}"/>
              </a:ext>
            </a:extLst>
          </p:cNvPr>
          <p:cNvSpPr/>
          <p:nvPr/>
        </p:nvSpPr>
        <p:spPr>
          <a:xfrm>
            <a:off x="8536748" y="1661104"/>
            <a:ext cx="4576525" cy="825034"/>
          </a:xfrm>
          <a:prstGeom prst="rect">
            <a:avLst/>
          </a:prstGeom>
        </p:spPr>
        <p:txBody>
          <a:bodyPr wrap="square">
            <a:spAutoFit/>
          </a:bodyPr>
          <a:lstStyle/>
          <a:p>
            <a:r>
              <a:rPr lang="es-CO" sz="1587" dirty="0"/>
              <a:t>Conjunto de dos o más nodos que trabajan juntos para realizar un comportamiento tecnológico colectivo.</a:t>
            </a:r>
          </a:p>
        </p:txBody>
      </p:sp>
      <p:sp>
        <p:nvSpPr>
          <p:cNvPr id="13" name="Rectángulo 12">
            <a:extLst>
              <a:ext uri="{FF2B5EF4-FFF2-40B4-BE49-F238E27FC236}">
                <a16:creationId xmlns:a16="http://schemas.microsoft.com/office/drawing/2014/main" id="{40ACD1F3-1F5D-42EC-8C31-E8F9DF547556}"/>
              </a:ext>
            </a:extLst>
          </p:cNvPr>
          <p:cNvSpPr/>
          <p:nvPr/>
        </p:nvSpPr>
        <p:spPr>
          <a:xfrm>
            <a:off x="8536748" y="3122735"/>
            <a:ext cx="4564740" cy="580800"/>
          </a:xfrm>
          <a:prstGeom prst="rect">
            <a:avLst/>
          </a:prstGeom>
        </p:spPr>
        <p:txBody>
          <a:bodyPr wrap="square">
            <a:spAutoFit/>
          </a:bodyPr>
          <a:lstStyle/>
          <a:p>
            <a:r>
              <a:rPr lang="es-CO" sz="1587" dirty="0"/>
              <a:t>Elemento de comportamiento tecnológico que denota un cambio de estado.</a:t>
            </a:r>
          </a:p>
        </p:txBody>
      </p:sp>
      <p:sp>
        <p:nvSpPr>
          <p:cNvPr id="14" name="Rectángulo 13">
            <a:extLst>
              <a:ext uri="{FF2B5EF4-FFF2-40B4-BE49-F238E27FC236}">
                <a16:creationId xmlns:a16="http://schemas.microsoft.com/office/drawing/2014/main" id="{D71C0A76-E925-4FAE-98FE-44E875C3DCFB}"/>
              </a:ext>
            </a:extLst>
          </p:cNvPr>
          <p:cNvSpPr/>
          <p:nvPr/>
        </p:nvSpPr>
        <p:spPr>
          <a:xfrm>
            <a:off x="8438050" y="3847790"/>
            <a:ext cx="5034110" cy="580800"/>
          </a:xfrm>
          <a:prstGeom prst="rect">
            <a:avLst/>
          </a:prstGeom>
        </p:spPr>
        <p:txBody>
          <a:bodyPr wrap="square">
            <a:spAutoFit/>
          </a:bodyPr>
          <a:lstStyle/>
          <a:p>
            <a:r>
              <a:rPr lang="es-CO" sz="1587" dirty="0"/>
              <a:t>Secuencia de comportamientos tecnológicos que logra un resultado específico.</a:t>
            </a:r>
          </a:p>
        </p:txBody>
      </p:sp>
      <p:sp>
        <p:nvSpPr>
          <p:cNvPr id="15" name="Rectángulo 14">
            <a:extLst>
              <a:ext uri="{FF2B5EF4-FFF2-40B4-BE49-F238E27FC236}">
                <a16:creationId xmlns:a16="http://schemas.microsoft.com/office/drawing/2014/main" id="{B11DD1C1-3EF2-4B89-BB3B-242CC3F93B57}"/>
              </a:ext>
            </a:extLst>
          </p:cNvPr>
          <p:cNvSpPr/>
          <p:nvPr/>
        </p:nvSpPr>
        <p:spPr>
          <a:xfrm>
            <a:off x="8438050" y="4419412"/>
            <a:ext cx="4838071" cy="825034"/>
          </a:xfrm>
          <a:prstGeom prst="rect">
            <a:avLst/>
          </a:prstGeom>
        </p:spPr>
        <p:txBody>
          <a:bodyPr wrap="square">
            <a:spAutoFit/>
          </a:bodyPr>
          <a:lstStyle/>
          <a:p>
            <a:r>
              <a:rPr lang="es-ES" sz="1587" dirty="0"/>
              <a:t>Pieza de datos que se utiliza o se produce en un proceso de desarrollo de software, o por la implementación y operación de un sistema.</a:t>
            </a:r>
            <a:endParaRPr lang="es-CO" sz="1587" dirty="0"/>
          </a:p>
        </p:txBody>
      </p:sp>
      <p:sp>
        <p:nvSpPr>
          <p:cNvPr id="16" name="Rectángulo 15">
            <a:extLst>
              <a:ext uri="{FF2B5EF4-FFF2-40B4-BE49-F238E27FC236}">
                <a16:creationId xmlns:a16="http://schemas.microsoft.com/office/drawing/2014/main" id="{A28B126A-48E2-4B59-8D9E-326D6BC5B64B}"/>
              </a:ext>
            </a:extLst>
          </p:cNvPr>
          <p:cNvSpPr/>
          <p:nvPr/>
        </p:nvSpPr>
        <p:spPr>
          <a:xfrm>
            <a:off x="8438050" y="5301389"/>
            <a:ext cx="5267960" cy="580800"/>
          </a:xfrm>
          <a:prstGeom prst="rect">
            <a:avLst/>
          </a:prstGeom>
        </p:spPr>
        <p:txBody>
          <a:bodyPr wrap="square">
            <a:spAutoFit/>
          </a:bodyPr>
          <a:lstStyle/>
          <a:p>
            <a:r>
              <a:rPr lang="es-CO" sz="1587" dirty="0"/>
              <a:t>Ruta de comunicación Un enlace entre dos o más nodos, a través del cual estos pueden intercambiar datos.</a:t>
            </a:r>
          </a:p>
        </p:txBody>
      </p:sp>
      <p:sp>
        <p:nvSpPr>
          <p:cNvPr id="17" name="Rectángulo 16">
            <a:extLst>
              <a:ext uri="{FF2B5EF4-FFF2-40B4-BE49-F238E27FC236}">
                <a16:creationId xmlns:a16="http://schemas.microsoft.com/office/drawing/2014/main" id="{3B2FF86F-2CE2-4975-A680-7FFE29D23124}"/>
              </a:ext>
            </a:extLst>
          </p:cNvPr>
          <p:cNvSpPr/>
          <p:nvPr/>
        </p:nvSpPr>
        <p:spPr>
          <a:xfrm>
            <a:off x="8438050" y="5940505"/>
            <a:ext cx="5354320" cy="1069267"/>
          </a:xfrm>
          <a:prstGeom prst="rect">
            <a:avLst/>
          </a:prstGeom>
        </p:spPr>
        <p:txBody>
          <a:bodyPr wrap="square">
            <a:spAutoFit/>
          </a:bodyPr>
          <a:lstStyle/>
          <a:p>
            <a:r>
              <a:rPr lang="es-CO" sz="1587" dirty="0"/>
              <a:t>Red Un conjunto de estructuras que conecta sistemas informáticos u otros dispositivos electrónicos para la transmisión, enrutamiento y recepción de datos o comunicaciones basadas en datos, como voz y video.</a:t>
            </a:r>
          </a:p>
        </p:txBody>
      </p:sp>
    </p:spTree>
    <p:extLst>
      <p:ext uri="{BB962C8B-B14F-4D97-AF65-F5344CB8AC3E}">
        <p14:creationId xmlns:p14="http://schemas.microsoft.com/office/powerpoint/2010/main" val="2004065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854F52E-E3B7-4E62-BCB0-319B2D943ABF}"/>
              </a:ext>
            </a:extLst>
          </p:cNvPr>
          <p:cNvPicPr>
            <a:picLocks noChangeAspect="1"/>
          </p:cNvPicPr>
          <p:nvPr/>
        </p:nvPicPr>
        <p:blipFill>
          <a:blip r:embed="rId2"/>
          <a:stretch>
            <a:fillRect/>
          </a:stretch>
        </p:blipFill>
        <p:spPr>
          <a:xfrm>
            <a:off x="3413067" y="868799"/>
            <a:ext cx="6355966" cy="5894761"/>
          </a:xfrm>
          <a:prstGeom prst="rect">
            <a:avLst/>
          </a:prstGeom>
        </p:spPr>
      </p:pic>
      <p:sp>
        <p:nvSpPr>
          <p:cNvPr id="5" name="Rectángulo 4">
            <a:extLst>
              <a:ext uri="{FF2B5EF4-FFF2-40B4-BE49-F238E27FC236}">
                <a16:creationId xmlns:a16="http://schemas.microsoft.com/office/drawing/2014/main" id="{A1DC65FF-20AF-4877-AC7D-3A8BCFFE1405}"/>
              </a:ext>
            </a:extLst>
          </p:cNvPr>
          <p:cNvSpPr/>
          <p:nvPr/>
        </p:nvSpPr>
        <p:spPr>
          <a:xfrm>
            <a:off x="10696301" y="6394314"/>
            <a:ext cx="3108960" cy="580800"/>
          </a:xfrm>
          <a:prstGeom prst="rect">
            <a:avLst/>
          </a:prstGeom>
        </p:spPr>
        <p:txBody>
          <a:bodyPr wrap="square">
            <a:spAutoFit/>
          </a:bodyPr>
          <a:lstStyle/>
          <a:p>
            <a:r>
              <a:rPr lang="es-CO" sz="1587" dirty="0"/>
              <a:t>Fuente: </a:t>
            </a:r>
            <a:r>
              <a:rPr lang="es-CO" sz="1587" dirty="0" err="1"/>
              <a:t>Mastering</a:t>
            </a:r>
            <a:r>
              <a:rPr lang="es-CO" sz="1587" dirty="0"/>
              <a:t> </a:t>
            </a:r>
            <a:r>
              <a:rPr lang="es-CO" sz="1587" dirty="0" err="1"/>
              <a:t>ArchiMate</a:t>
            </a:r>
            <a:endParaRPr lang="es-CO" sz="1587" dirty="0"/>
          </a:p>
          <a:p>
            <a:r>
              <a:rPr lang="es-ES" sz="1587" dirty="0"/>
              <a:t>G</a:t>
            </a:r>
            <a:r>
              <a:rPr lang="es-CO" sz="1587" dirty="0" err="1"/>
              <a:t>erben</a:t>
            </a:r>
            <a:r>
              <a:rPr lang="es-CO" sz="1587" dirty="0"/>
              <a:t> </a:t>
            </a:r>
            <a:r>
              <a:rPr lang="es-CO" sz="1587" dirty="0" err="1"/>
              <a:t>Wierda</a:t>
            </a:r>
            <a:r>
              <a:rPr lang="es-CO" sz="1587" dirty="0"/>
              <a:t>, </a:t>
            </a:r>
            <a:r>
              <a:rPr lang="es-ES" sz="1587" dirty="0"/>
              <a:t>2</a:t>
            </a:r>
            <a:r>
              <a:rPr lang="es-CO" sz="1587" dirty="0"/>
              <a:t>017</a:t>
            </a:r>
          </a:p>
        </p:txBody>
      </p:sp>
    </p:spTree>
    <p:extLst>
      <p:ext uri="{BB962C8B-B14F-4D97-AF65-F5344CB8AC3E}">
        <p14:creationId xmlns:p14="http://schemas.microsoft.com/office/powerpoint/2010/main" val="1773483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E14BDD7-D011-4241-99F4-0951D1521331}"/>
              </a:ext>
            </a:extLst>
          </p:cNvPr>
          <p:cNvPicPr>
            <a:picLocks noChangeAspect="1"/>
          </p:cNvPicPr>
          <p:nvPr/>
        </p:nvPicPr>
        <p:blipFill>
          <a:blip r:embed="rId2"/>
          <a:stretch>
            <a:fillRect/>
          </a:stretch>
        </p:blipFill>
        <p:spPr>
          <a:xfrm>
            <a:off x="3701142" y="974041"/>
            <a:ext cx="9030788" cy="5575385"/>
          </a:xfrm>
          <a:prstGeom prst="rect">
            <a:avLst/>
          </a:prstGeom>
        </p:spPr>
      </p:pic>
      <p:sp>
        <p:nvSpPr>
          <p:cNvPr id="5" name="Rectángulo 4">
            <a:extLst>
              <a:ext uri="{FF2B5EF4-FFF2-40B4-BE49-F238E27FC236}">
                <a16:creationId xmlns:a16="http://schemas.microsoft.com/office/drawing/2014/main" id="{41B81F38-2765-4BD4-BC37-605C839A8C1D}"/>
              </a:ext>
            </a:extLst>
          </p:cNvPr>
          <p:cNvSpPr/>
          <p:nvPr/>
        </p:nvSpPr>
        <p:spPr>
          <a:xfrm>
            <a:off x="3701143" y="6252934"/>
            <a:ext cx="3108960" cy="580800"/>
          </a:xfrm>
          <a:prstGeom prst="rect">
            <a:avLst/>
          </a:prstGeom>
        </p:spPr>
        <p:txBody>
          <a:bodyPr wrap="square">
            <a:spAutoFit/>
          </a:bodyPr>
          <a:lstStyle/>
          <a:p>
            <a:r>
              <a:rPr lang="es-CO" sz="1587" dirty="0"/>
              <a:t>Fuente: </a:t>
            </a:r>
            <a:r>
              <a:rPr lang="es-CO" sz="1587" dirty="0" err="1"/>
              <a:t>Mastering</a:t>
            </a:r>
            <a:r>
              <a:rPr lang="es-CO" sz="1587" dirty="0"/>
              <a:t> </a:t>
            </a:r>
            <a:r>
              <a:rPr lang="es-CO" sz="1587" dirty="0" err="1"/>
              <a:t>ArchiMate</a:t>
            </a:r>
            <a:endParaRPr lang="es-CO" sz="1587" dirty="0"/>
          </a:p>
          <a:p>
            <a:r>
              <a:rPr lang="es-ES" sz="1587" dirty="0"/>
              <a:t>G</a:t>
            </a:r>
            <a:r>
              <a:rPr lang="es-CO" sz="1587" dirty="0" err="1"/>
              <a:t>erben</a:t>
            </a:r>
            <a:r>
              <a:rPr lang="es-CO" sz="1587" dirty="0"/>
              <a:t> </a:t>
            </a:r>
            <a:r>
              <a:rPr lang="es-CO" sz="1587" dirty="0" err="1"/>
              <a:t>Wierda</a:t>
            </a:r>
            <a:r>
              <a:rPr lang="es-CO" sz="1587" dirty="0"/>
              <a:t>, </a:t>
            </a:r>
            <a:r>
              <a:rPr lang="es-ES" sz="1587" dirty="0"/>
              <a:t>2</a:t>
            </a:r>
            <a:r>
              <a:rPr lang="es-CO" sz="1587" dirty="0"/>
              <a:t>017</a:t>
            </a:r>
          </a:p>
        </p:txBody>
      </p:sp>
    </p:spTree>
    <p:extLst>
      <p:ext uri="{BB962C8B-B14F-4D97-AF65-F5344CB8AC3E}">
        <p14:creationId xmlns:p14="http://schemas.microsoft.com/office/powerpoint/2010/main" val="3165076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1 Título"/>
          <p:cNvSpPr txBox="1">
            <a:spLocks noChangeArrowheads="1"/>
          </p:cNvSpPr>
          <p:nvPr/>
        </p:nvSpPr>
        <p:spPr bwMode="auto">
          <a:xfrm>
            <a:off x="1030772" y="623675"/>
            <a:ext cx="8697265" cy="1149668"/>
          </a:xfrm>
          <a:prstGeom prst="rect">
            <a:avLst/>
          </a:prstGeom>
          <a:ln>
            <a:noFill/>
          </a:ln>
        </p:spPr>
        <p:txBody>
          <a:bodyPr vert="horz" lIns="91440" tIns="45720" rIns="91440" bIns="45720" rtlCol="0" anchor="ctr">
            <a:normAutofit/>
          </a:bodyPr>
          <a:lstStyle>
            <a:defPPr>
              <a:defRPr lang="es-CO"/>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altLang="es-CO" dirty="0"/>
              <a:t>Arquitectura Empresarial</a:t>
            </a:r>
          </a:p>
        </p:txBody>
      </p:sp>
      <p:sp>
        <p:nvSpPr>
          <p:cNvPr id="4" name="CuadroTexto 3">
            <a:extLst>
              <a:ext uri="{FF2B5EF4-FFF2-40B4-BE49-F238E27FC236}">
                <a16:creationId xmlns:a16="http://schemas.microsoft.com/office/drawing/2014/main" id="{7732043F-E7C7-7518-92CB-E6DD823DE7B8}"/>
              </a:ext>
            </a:extLst>
          </p:cNvPr>
          <p:cNvSpPr txBox="1"/>
          <p:nvPr/>
        </p:nvSpPr>
        <p:spPr>
          <a:xfrm>
            <a:off x="838718" y="1912891"/>
            <a:ext cx="6386420" cy="4281750"/>
          </a:xfrm>
          <a:prstGeom prst="rect">
            <a:avLst/>
          </a:prstGeom>
          <a:noFill/>
        </p:spPr>
        <p:txBody>
          <a:bodyPr wrap="square">
            <a:spAutoFit/>
          </a:bodyPr>
          <a:lstStyle/>
          <a:p>
            <a:pPr>
              <a:lnSpc>
                <a:spcPct val="150000"/>
              </a:lnSpc>
            </a:pPr>
            <a:r>
              <a:rPr lang="es-MX" sz="2040" dirty="0"/>
              <a:t>Una arquitectura empresarial (EA) es un modelo conceptual que define la estructura y el funcionamiento de las organizaciones. La intención de la arquitectura empresarial es determinar cómo una organización puede lograr de manera efectiva sus objetivos actuales y futuros. La arquitectura empresarial involucra la práctica de analizar, planificar, diseñar y eventualmente implementar el análisis en una empresa.</a:t>
            </a:r>
          </a:p>
          <a:p>
            <a:pPr algn="r">
              <a:lnSpc>
                <a:spcPct val="150000"/>
              </a:lnSpc>
            </a:pPr>
            <a:r>
              <a:rPr lang="es-MX" sz="2040" dirty="0" err="1"/>
              <a:t>Techtarget</a:t>
            </a:r>
            <a:r>
              <a:rPr lang="es-MX" sz="2040" dirty="0"/>
              <a:t>, 2020</a:t>
            </a:r>
          </a:p>
        </p:txBody>
      </p:sp>
      <p:grpSp>
        <p:nvGrpSpPr>
          <p:cNvPr id="5" name="Grupo 4">
            <a:extLst>
              <a:ext uri="{FF2B5EF4-FFF2-40B4-BE49-F238E27FC236}">
                <a16:creationId xmlns:a16="http://schemas.microsoft.com/office/drawing/2014/main" id="{C39E74E9-3F08-1607-4D9A-58970238C518}"/>
              </a:ext>
            </a:extLst>
          </p:cNvPr>
          <p:cNvGrpSpPr/>
          <p:nvPr/>
        </p:nvGrpSpPr>
        <p:grpSpPr>
          <a:xfrm>
            <a:off x="8114910" y="3305648"/>
            <a:ext cx="4863972" cy="3105421"/>
            <a:chOff x="4337700" y="2351016"/>
            <a:chExt cx="5586085" cy="3724320"/>
          </a:xfrm>
          <a:scene3d>
            <a:camera prst="orthographicFront">
              <a:rot lat="0" lon="0" rev="0"/>
            </a:camera>
            <a:lightRig rig="contrasting" dir="t">
              <a:rot lat="0" lon="0" rev="1500000"/>
            </a:lightRig>
          </a:scene3d>
        </p:grpSpPr>
        <p:pic>
          <p:nvPicPr>
            <p:cNvPr id="6" name="Imagen 5">
              <a:extLst>
                <a:ext uri="{FF2B5EF4-FFF2-40B4-BE49-F238E27FC236}">
                  <a16:creationId xmlns:a16="http://schemas.microsoft.com/office/drawing/2014/main" id="{379555DC-8373-71AC-BE32-98F1A93B3045}"/>
                </a:ext>
              </a:extLst>
            </p:cNvPr>
            <p:cNvPicPr>
              <a:picLocks noChangeAspect="1"/>
            </p:cNvPicPr>
            <p:nvPr/>
          </p:nvPicPr>
          <p:blipFill>
            <a:blip r:embed="rId2"/>
            <a:stretch>
              <a:fillRect/>
            </a:stretch>
          </p:blipFill>
          <p:spPr>
            <a:xfrm>
              <a:off x="4337700" y="2351016"/>
              <a:ext cx="5508595" cy="3724320"/>
            </a:xfrm>
            <a:prstGeom prst="rect">
              <a:avLst/>
            </a:prstGeom>
            <a:ln>
              <a:noFill/>
            </a:ln>
            <a:effectLst>
              <a:outerShdw blurRad="149987" dist="250190" dir="8460000" algn="ctr">
                <a:srgbClr val="000000">
                  <a:alpha val="28000"/>
                </a:srgbClr>
              </a:outerShdw>
            </a:effectLst>
            <a:sp3d prstMaterial="metal">
              <a:bevelT w="88900" h="88900"/>
            </a:sp3d>
          </p:spPr>
        </p:pic>
        <p:sp>
          <p:nvSpPr>
            <p:cNvPr id="7" name="CuadroTexto 6">
              <a:extLst>
                <a:ext uri="{FF2B5EF4-FFF2-40B4-BE49-F238E27FC236}">
                  <a16:creationId xmlns:a16="http://schemas.microsoft.com/office/drawing/2014/main" id="{AFF9DDCA-7849-20DE-6797-4F0B88A55788}"/>
                </a:ext>
              </a:extLst>
            </p:cNvPr>
            <p:cNvSpPr txBox="1"/>
            <p:nvPr/>
          </p:nvSpPr>
          <p:spPr>
            <a:xfrm>
              <a:off x="6471318" y="3116552"/>
              <a:ext cx="1213431" cy="424483"/>
            </a:xfrm>
            <a:prstGeom prst="rect">
              <a:avLst/>
            </a:prstGeom>
            <a:noFill/>
            <a:ln>
              <a:noFill/>
            </a:ln>
            <a:effectLst>
              <a:outerShdw blurRad="149987" dist="250190" dir="8460000" algn="ctr">
                <a:srgbClr val="000000">
                  <a:alpha val="28000"/>
                </a:srgbClr>
              </a:outerShdw>
            </a:effectLst>
            <a:sp3d prstMaterial="metal">
              <a:bevelT w="88900" h="88900"/>
            </a:sp3d>
          </p:spPr>
          <p:txBody>
            <a:bodyPr wrap="none" rtlCol="0">
              <a:spAutoFit/>
            </a:bodyPr>
            <a:lstStyle/>
            <a:p>
              <a:r>
                <a:rPr lang="es-ES" sz="1700" dirty="0">
                  <a:solidFill>
                    <a:schemeClr val="bg1"/>
                  </a:solidFill>
                </a:rPr>
                <a:t>Estrategia</a:t>
              </a:r>
              <a:endParaRPr lang="es-CO" sz="1700" dirty="0">
                <a:solidFill>
                  <a:schemeClr val="bg1"/>
                </a:solidFill>
              </a:endParaRPr>
            </a:p>
          </p:txBody>
        </p:sp>
        <p:sp>
          <p:nvSpPr>
            <p:cNvPr id="8" name="CuadroTexto 7">
              <a:extLst>
                <a:ext uri="{FF2B5EF4-FFF2-40B4-BE49-F238E27FC236}">
                  <a16:creationId xmlns:a16="http://schemas.microsoft.com/office/drawing/2014/main" id="{C9722EB2-79EE-A5D2-E2E6-0CA0A18D34CA}"/>
                </a:ext>
              </a:extLst>
            </p:cNvPr>
            <p:cNvSpPr txBox="1"/>
            <p:nvPr/>
          </p:nvSpPr>
          <p:spPr>
            <a:xfrm>
              <a:off x="8383862" y="2994414"/>
              <a:ext cx="1174330" cy="445323"/>
            </a:xfrm>
            <a:prstGeom prst="rect">
              <a:avLst/>
            </a:prstGeom>
            <a:noFill/>
            <a:ln>
              <a:noFill/>
            </a:ln>
            <a:effectLst>
              <a:outerShdw blurRad="149987" dist="250190" dir="8460000" algn="ctr">
                <a:srgbClr val="000000">
                  <a:alpha val="28000"/>
                </a:srgbClr>
              </a:outerShdw>
            </a:effectLst>
            <a:sp3d prstMaterial="metal">
              <a:bevelT w="88900" h="88900"/>
            </a:sp3d>
          </p:spPr>
          <p:txBody>
            <a:bodyPr wrap="none" rtlCol="0">
              <a:spAutoFit/>
            </a:bodyPr>
            <a:lstStyle/>
            <a:p>
              <a:r>
                <a:rPr lang="es-ES" sz="1813" dirty="0"/>
                <a:t>Procesos</a:t>
              </a:r>
              <a:endParaRPr lang="es-CO" sz="1813" dirty="0"/>
            </a:p>
          </p:txBody>
        </p:sp>
        <p:sp>
          <p:nvSpPr>
            <p:cNvPr id="9" name="CuadroTexto 8">
              <a:extLst>
                <a:ext uri="{FF2B5EF4-FFF2-40B4-BE49-F238E27FC236}">
                  <a16:creationId xmlns:a16="http://schemas.microsoft.com/office/drawing/2014/main" id="{41E43321-D22E-73D1-9069-82AA3771B485}"/>
                </a:ext>
              </a:extLst>
            </p:cNvPr>
            <p:cNvSpPr txBox="1"/>
            <p:nvPr/>
          </p:nvSpPr>
          <p:spPr>
            <a:xfrm>
              <a:off x="4692921" y="3008997"/>
              <a:ext cx="1267778" cy="445323"/>
            </a:xfrm>
            <a:prstGeom prst="rect">
              <a:avLst/>
            </a:prstGeom>
            <a:noFill/>
            <a:ln>
              <a:noFill/>
            </a:ln>
            <a:effectLst>
              <a:outerShdw blurRad="149987" dist="250190" dir="8460000" algn="ctr">
                <a:srgbClr val="000000">
                  <a:alpha val="28000"/>
                </a:srgbClr>
              </a:outerShdw>
            </a:effectLst>
            <a:sp3d prstMaterial="metal">
              <a:bevelT w="88900" h="88900"/>
            </a:sp3d>
          </p:spPr>
          <p:txBody>
            <a:bodyPr wrap="none" rtlCol="0">
              <a:spAutoFit/>
            </a:bodyPr>
            <a:lstStyle/>
            <a:p>
              <a:r>
                <a:rPr lang="es-ES" sz="1813" dirty="0">
                  <a:solidFill>
                    <a:schemeClr val="bg1"/>
                  </a:solidFill>
                </a:rPr>
                <a:t>Portafolio</a:t>
              </a:r>
              <a:endParaRPr lang="es-CO" sz="1813" dirty="0">
                <a:solidFill>
                  <a:schemeClr val="bg1"/>
                </a:solidFill>
              </a:endParaRPr>
            </a:p>
          </p:txBody>
        </p:sp>
        <p:sp>
          <p:nvSpPr>
            <p:cNvPr id="10" name="CuadroTexto 9">
              <a:extLst>
                <a:ext uri="{FF2B5EF4-FFF2-40B4-BE49-F238E27FC236}">
                  <a16:creationId xmlns:a16="http://schemas.microsoft.com/office/drawing/2014/main" id="{BEAD453B-7C23-E452-A153-EAFD535AFB5D}"/>
                </a:ext>
              </a:extLst>
            </p:cNvPr>
            <p:cNvSpPr txBox="1"/>
            <p:nvPr/>
          </p:nvSpPr>
          <p:spPr>
            <a:xfrm>
              <a:off x="4566353" y="4928203"/>
              <a:ext cx="1059532" cy="779910"/>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rtlCol="0">
              <a:spAutoFit/>
            </a:bodyPr>
            <a:lstStyle/>
            <a:p>
              <a:pPr algn="ctr"/>
              <a:r>
                <a:rPr lang="es-ES" sz="1813" dirty="0">
                  <a:solidFill>
                    <a:schemeClr val="bg1"/>
                  </a:solidFill>
                </a:rPr>
                <a:t>Aplicaciones</a:t>
              </a:r>
              <a:endParaRPr lang="es-CO" sz="1813" dirty="0">
                <a:solidFill>
                  <a:schemeClr val="bg1"/>
                </a:solidFill>
              </a:endParaRPr>
            </a:p>
          </p:txBody>
        </p:sp>
        <p:sp>
          <p:nvSpPr>
            <p:cNvPr id="11" name="CuadroTexto 10">
              <a:extLst>
                <a:ext uri="{FF2B5EF4-FFF2-40B4-BE49-F238E27FC236}">
                  <a16:creationId xmlns:a16="http://schemas.microsoft.com/office/drawing/2014/main" id="{3D466E84-C212-F798-EFB0-CE2805B9CE10}"/>
                </a:ext>
              </a:extLst>
            </p:cNvPr>
            <p:cNvSpPr txBox="1"/>
            <p:nvPr/>
          </p:nvSpPr>
          <p:spPr>
            <a:xfrm>
              <a:off x="8265466" y="4774315"/>
              <a:ext cx="1658319" cy="779910"/>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rtlCol="0">
              <a:spAutoFit/>
            </a:bodyPr>
            <a:lstStyle/>
            <a:p>
              <a:pPr algn="ctr"/>
              <a:r>
                <a:rPr lang="es-ES" sz="1813" dirty="0">
                  <a:solidFill>
                    <a:schemeClr val="bg1"/>
                  </a:solidFill>
                </a:rPr>
                <a:t>Aplicaciones de software</a:t>
              </a:r>
              <a:endParaRPr lang="es-CO" sz="1813" dirty="0">
                <a:solidFill>
                  <a:schemeClr val="bg1"/>
                </a:solidFill>
              </a:endParaRPr>
            </a:p>
          </p:txBody>
        </p:sp>
        <p:sp>
          <p:nvSpPr>
            <p:cNvPr id="12" name="CuadroTexto 11">
              <a:extLst>
                <a:ext uri="{FF2B5EF4-FFF2-40B4-BE49-F238E27FC236}">
                  <a16:creationId xmlns:a16="http://schemas.microsoft.com/office/drawing/2014/main" id="{30012AE1-4438-8B5A-791B-29774B15C7E1}"/>
                </a:ext>
              </a:extLst>
            </p:cNvPr>
            <p:cNvSpPr txBox="1"/>
            <p:nvPr/>
          </p:nvSpPr>
          <p:spPr>
            <a:xfrm>
              <a:off x="6116517" y="4774315"/>
              <a:ext cx="2071459" cy="779910"/>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rtlCol="0">
              <a:spAutoFit/>
            </a:bodyPr>
            <a:lstStyle/>
            <a:p>
              <a:pPr algn="ctr"/>
              <a:r>
                <a:rPr lang="es-ES" sz="1813" dirty="0">
                  <a:solidFill>
                    <a:schemeClr val="bg1"/>
                  </a:solidFill>
                </a:rPr>
                <a:t>Infraestructura Tecnológica</a:t>
              </a:r>
              <a:endParaRPr lang="es-CO" sz="1813" dirty="0">
                <a:solidFill>
                  <a:schemeClr val="bg1"/>
                </a:solidFill>
              </a:endParaRPr>
            </a:p>
          </p:txBody>
        </p:sp>
      </p:grpSp>
    </p:spTree>
    <p:extLst>
      <p:ext uri="{BB962C8B-B14F-4D97-AF65-F5344CB8AC3E}">
        <p14:creationId xmlns:p14="http://schemas.microsoft.com/office/powerpoint/2010/main" val="298448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3A9028F-FB52-4247-925C-A6D30F5DE797}"/>
              </a:ext>
            </a:extLst>
          </p:cNvPr>
          <p:cNvPicPr>
            <a:picLocks noChangeAspect="1"/>
          </p:cNvPicPr>
          <p:nvPr/>
        </p:nvPicPr>
        <p:blipFill>
          <a:blip r:embed="rId2"/>
          <a:stretch>
            <a:fillRect/>
          </a:stretch>
        </p:blipFill>
        <p:spPr>
          <a:xfrm>
            <a:off x="1226917" y="653595"/>
            <a:ext cx="9658480" cy="6389127"/>
          </a:xfrm>
          <a:prstGeom prst="rect">
            <a:avLst/>
          </a:prstGeom>
        </p:spPr>
      </p:pic>
      <p:sp>
        <p:nvSpPr>
          <p:cNvPr id="5" name="Rectángulo 4">
            <a:extLst>
              <a:ext uri="{FF2B5EF4-FFF2-40B4-BE49-F238E27FC236}">
                <a16:creationId xmlns:a16="http://schemas.microsoft.com/office/drawing/2014/main" id="{01F6ADCA-A741-4D02-97C3-1D7741455014}"/>
              </a:ext>
            </a:extLst>
          </p:cNvPr>
          <p:cNvSpPr/>
          <p:nvPr/>
        </p:nvSpPr>
        <p:spPr>
          <a:xfrm>
            <a:off x="9380163" y="6706155"/>
            <a:ext cx="4167936" cy="336567"/>
          </a:xfrm>
          <a:prstGeom prst="rect">
            <a:avLst/>
          </a:prstGeom>
        </p:spPr>
        <p:txBody>
          <a:bodyPr wrap="none">
            <a:spAutoFit/>
          </a:bodyPr>
          <a:lstStyle/>
          <a:p>
            <a:r>
              <a:rPr lang="es-CO" sz="1587" dirty="0"/>
              <a:t>Fuente: https://archimate.visual-paradigm.com/</a:t>
            </a:r>
          </a:p>
        </p:txBody>
      </p:sp>
    </p:spTree>
    <p:extLst>
      <p:ext uri="{BB962C8B-B14F-4D97-AF65-F5344CB8AC3E}">
        <p14:creationId xmlns:p14="http://schemas.microsoft.com/office/powerpoint/2010/main" val="3540142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D286B9-C615-44F5-B96D-A31442BA40BC}"/>
              </a:ext>
            </a:extLst>
          </p:cNvPr>
          <p:cNvPicPr>
            <a:picLocks noChangeAspect="1"/>
          </p:cNvPicPr>
          <p:nvPr/>
        </p:nvPicPr>
        <p:blipFill>
          <a:blip r:embed="rId2"/>
          <a:stretch>
            <a:fillRect/>
          </a:stretch>
        </p:blipFill>
        <p:spPr>
          <a:xfrm>
            <a:off x="0" y="0"/>
            <a:ext cx="13724771" cy="7772400"/>
          </a:xfrm>
          <a:prstGeom prst="rect">
            <a:avLst/>
          </a:prstGeom>
        </p:spPr>
      </p:pic>
    </p:spTree>
    <p:extLst>
      <p:ext uri="{BB962C8B-B14F-4D97-AF65-F5344CB8AC3E}">
        <p14:creationId xmlns:p14="http://schemas.microsoft.com/office/powerpoint/2010/main" val="1590007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199E37-C7EB-4DEA-A53D-B3D244DCA9A8}"/>
              </a:ext>
            </a:extLst>
          </p:cNvPr>
          <p:cNvSpPr>
            <a:spLocks noGrp="1"/>
          </p:cNvSpPr>
          <p:nvPr>
            <p:ph type="sldNum" sz="quarter" idx="12"/>
          </p:nvPr>
        </p:nvSpPr>
        <p:spPr/>
        <p:txBody>
          <a:bodyPr/>
          <a:lstStyle/>
          <a:p>
            <a:fld id="{31C52531-C0F7-4A3B-9293-860134404F61}" type="slidenum">
              <a:rPr lang="es-CO" smtClean="0"/>
              <a:t>52</a:t>
            </a:fld>
            <a:endParaRPr lang="es-CO"/>
          </a:p>
        </p:txBody>
      </p:sp>
      <p:sp>
        <p:nvSpPr>
          <p:cNvPr id="5" name="Título 1">
            <a:extLst>
              <a:ext uri="{FF2B5EF4-FFF2-40B4-BE49-F238E27FC236}">
                <a16:creationId xmlns:a16="http://schemas.microsoft.com/office/drawing/2014/main" id="{603B9BCA-51C0-4FDA-A2CE-0DDE661C7B72}"/>
              </a:ext>
            </a:extLst>
          </p:cNvPr>
          <p:cNvSpPr>
            <a:spLocks noGrp="1"/>
          </p:cNvSpPr>
          <p:nvPr>
            <p:ph type="title"/>
          </p:nvPr>
        </p:nvSpPr>
        <p:spPr>
          <a:xfrm>
            <a:off x="1072857" y="353330"/>
            <a:ext cx="9083502" cy="1502305"/>
          </a:xfrm>
          <a:ln>
            <a:noFill/>
          </a:ln>
        </p:spPr>
        <p:txBody>
          <a:bodyPr vert="horz" lIns="91440" tIns="45720" rIns="91440" bIns="45720" rtlCol="0" anchor="ctr">
            <a:normAutofit/>
          </a:bodyPr>
          <a:lstStyle/>
          <a:p>
            <a:pPr algn="ctr"/>
            <a:r>
              <a:rPr lang="es-ES" sz="3600" b="1" dirty="0">
                <a:solidFill>
                  <a:schemeClr val="accent6"/>
                </a:solidFill>
              </a:rPr>
              <a:t>Referencias</a:t>
            </a:r>
            <a:endParaRPr lang="es-CO" sz="3600" b="1" dirty="0">
              <a:solidFill>
                <a:schemeClr val="accent6"/>
              </a:solidFill>
            </a:endParaRPr>
          </a:p>
        </p:txBody>
      </p:sp>
      <p:sp>
        <p:nvSpPr>
          <p:cNvPr id="8" name="CuadroTexto 7">
            <a:extLst>
              <a:ext uri="{FF2B5EF4-FFF2-40B4-BE49-F238E27FC236}">
                <a16:creationId xmlns:a16="http://schemas.microsoft.com/office/drawing/2014/main" id="{C73CCD42-CD54-4F06-9A40-868FED4C052F}"/>
              </a:ext>
            </a:extLst>
          </p:cNvPr>
          <p:cNvSpPr txBox="1"/>
          <p:nvPr/>
        </p:nvSpPr>
        <p:spPr>
          <a:xfrm>
            <a:off x="1221128" y="1855635"/>
            <a:ext cx="12066609" cy="1323439"/>
          </a:xfrm>
          <a:prstGeom prst="rect">
            <a:avLst/>
          </a:prstGeom>
          <a:noFill/>
        </p:spPr>
        <p:txBody>
          <a:bodyPr wrap="square">
            <a:spAutoFit/>
          </a:bodyPr>
          <a:lstStyle/>
          <a:p>
            <a:r>
              <a:rPr lang="es-419" sz="2000" dirty="0">
                <a:hlinkClick r:id="rId2"/>
              </a:rPr>
              <a:t>https://pubs.opengroup.org/architecture/archimate31-doc/chap09.html</a:t>
            </a:r>
            <a:endParaRPr lang="es-419" sz="2000" dirty="0"/>
          </a:p>
          <a:p>
            <a:r>
              <a:rPr lang="es-419" sz="2000" dirty="0">
                <a:hlinkClick r:id="rId3"/>
              </a:rPr>
              <a:t>https://www.dragon1.com/images/archimate-landscape-overview.png</a:t>
            </a:r>
            <a:endParaRPr lang="es-419" sz="2000" dirty="0"/>
          </a:p>
          <a:p>
            <a:r>
              <a:rPr lang="es-419" sz="2000" dirty="0"/>
              <a:t>https://agileea.com/services/remote-services/modelling-as-a-service/archimate-model-types/</a:t>
            </a:r>
          </a:p>
          <a:p>
            <a:endParaRPr lang="es-419" sz="2000" dirty="0"/>
          </a:p>
        </p:txBody>
      </p:sp>
    </p:spTree>
    <p:extLst>
      <p:ext uri="{BB962C8B-B14F-4D97-AF65-F5344CB8AC3E}">
        <p14:creationId xmlns:p14="http://schemas.microsoft.com/office/powerpoint/2010/main" val="2533825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03CF09-7736-4F01-98E2-2E5DE98D23EF}"/>
              </a:ext>
            </a:extLst>
          </p:cNvPr>
          <p:cNvPicPr>
            <a:picLocks noChangeAspect="1"/>
          </p:cNvPicPr>
          <p:nvPr/>
        </p:nvPicPr>
        <p:blipFill>
          <a:blip r:embed="rId2"/>
          <a:stretch>
            <a:fillRect/>
          </a:stretch>
        </p:blipFill>
        <p:spPr>
          <a:xfrm>
            <a:off x="4084244" y="1712550"/>
            <a:ext cx="5649112" cy="3801005"/>
          </a:xfrm>
          <a:prstGeom prst="rect">
            <a:avLst/>
          </a:prstGeom>
          <a:ln>
            <a:noFill/>
          </a:ln>
        </p:spPr>
      </p:pic>
    </p:spTree>
    <p:extLst>
      <p:ext uri="{BB962C8B-B14F-4D97-AF65-F5344CB8AC3E}">
        <p14:creationId xmlns:p14="http://schemas.microsoft.com/office/powerpoint/2010/main" val="749801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EA78E3E-B840-4BD7-966B-B67259C8C69C}"/>
              </a:ext>
            </a:extLst>
          </p:cNvPr>
          <p:cNvSpPr txBox="1">
            <a:spLocks/>
          </p:cNvSpPr>
          <p:nvPr/>
        </p:nvSpPr>
        <p:spPr>
          <a:xfrm>
            <a:off x="-1" y="97984"/>
            <a:ext cx="13817599" cy="938337"/>
          </a:xfrm>
          <a:prstGeom prst="rect">
            <a:avLst/>
          </a:prstGeom>
        </p:spPr>
        <p:txBody>
          <a:bodyPr vert="horz" lIns="103632" tIns="51816" rIns="103632" bIns="51816" rtlCol="0" anchor="b">
            <a:normAutofit/>
          </a:bodyPr>
          <a:lstStyle>
            <a:lvl1pPr algn="ctr" defTabSz="914400" rtl="0" eaLnBrk="1" latinLnBrk="0" hangingPunct="1">
              <a:lnSpc>
                <a:spcPct val="90000"/>
              </a:lnSpc>
              <a:spcBef>
                <a:spcPct val="0"/>
              </a:spcBef>
              <a:buNone/>
              <a:defRPr sz="5400" b="1" i="0" kern="1200">
                <a:solidFill>
                  <a:schemeClr val="bg1"/>
                </a:solidFill>
                <a:latin typeface="Gotham Medium" panose="02000603030000020004" pitchFamily="2" charset="0"/>
                <a:ea typeface="+mj-ea"/>
                <a:cs typeface="+mj-cs"/>
              </a:defRPr>
            </a:lvl1pPr>
          </a:lstStyle>
          <a:p>
            <a:r>
              <a:rPr lang="es-CO" sz="5440" dirty="0">
                <a:solidFill>
                  <a:srgbClr val="163C53"/>
                </a:solidFill>
                <a:latin typeface="Century Gothic" panose="020B0502020202020204" pitchFamily="34" charset="0"/>
              </a:rPr>
              <a:t>!!! Muchas Gracias !!!</a:t>
            </a:r>
          </a:p>
        </p:txBody>
      </p:sp>
      <p:pic>
        <p:nvPicPr>
          <p:cNvPr id="33" name="Picture 57" descr="A picture containing light, drawing&#10;&#10;Description automatically generated">
            <a:extLst>
              <a:ext uri="{FF2B5EF4-FFF2-40B4-BE49-F238E27FC236}">
                <a16:creationId xmlns:a16="http://schemas.microsoft.com/office/drawing/2014/main" id="{701E897E-0515-48C4-A602-62320C79C2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3953" y="4662245"/>
            <a:ext cx="707229" cy="740072"/>
          </a:xfrm>
          <a:prstGeom prst="rect">
            <a:avLst/>
          </a:prstGeom>
        </p:spPr>
      </p:pic>
      <p:pic>
        <p:nvPicPr>
          <p:cNvPr id="1026" name="Picture 2" descr="UPB en el Ranking Times Higher Education | UPB">
            <a:extLst>
              <a:ext uri="{FF2B5EF4-FFF2-40B4-BE49-F238E27FC236}">
                <a16:creationId xmlns:a16="http://schemas.microsoft.com/office/drawing/2014/main" id="{D9EA9A39-7D5A-4E2D-BC40-D046F4806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7209"/>
            <a:ext cx="13817598" cy="596319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 y="1047209"/>
            <a:ext cx="13817599" cy="5928018"/>
          </a:xfrm>
          <a:prstGeom prst="rect">
            <a:avLst/>
          </a:prstGeom>
          <a:solidFill>
            <a:srgbClr val="E0E0E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dirty="0"/>
          </a:p>
        </p:txBody>
      </p:sp>
    </p:spTree>
    <p:extLst>
      <p:ext uri="{BB962C8B-B14F-4D97-AF65-F5344CB8AC3E}">
        <p14:creationId xmlns:p14="http://schemas.microsoft.com/office/powerpoint/2010/main" val="1765175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noChangeArrowheads="1"/>
          </p:cNvSpPr>
          <p:nvPr/>
        </p:nvSpPr>
        <p:spPr bwMode="auto">
          <a:xfrm>
            <a:off x="654918" y="882407"/>
            <a:ext cx="10223890" cy="1149668"/>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altLang="es-CO" dirty="0"/>
              <a:t>Artefactos Arquitectura Empresarial</a:t>
            </a:r>
          </a:p>
        </p:txBody>
      </p:sp>
      <p:sp>
        <p:nvSpPr>
          <p:cNvPr id="3" name="CuadroTexto 2"/>
          <p:cNvSpPr txBox="1"/>
          <p:nvPr/>
        </p:nvSpPr>
        <p:spPr>
          <a:xfrm>
            <a:off x="1348349" y="4528933"/>
            <a:ext cx="10223890" cy="707886"/>
          </a:xfrm>
          <a:prstGeom prst="rect">
            <a:avLst/>
          </a:prstGeom>
          <a:noFill/>
          <a:ln>
            <a:solidFill>
              <a:schemeClr val="tx1"/>
            </a:solidFill>
          </a:ln>
        </p:spPr>
        <p:txBody>
          <a:bodyPr wrap="square" rtlCol="0">
            <a:spAutoFit/>
          </a:bodyPr>
          <a:lstStyle/>
          <a:p>
            <a:r>
              <a:rPr lang="es-ES" sz="2000" dirty="0"/>
              <a:t>Arquitectura de la Información: Entidades, Relaciones, Atributos, Definiciones, Valores de Referencia</a:t>
            </a:r>
            <a:endParaRPr lang="es-CO" sz="2000" dirty="0"/>
          </a:p>
        </p:txBody>
      </p:sp>
      <p:sp>
        <p:nvSpPr>
          <p:cNvPr id="4" name="CuadroTexto 3"/>
          <p:cNvSpPr txBox="1"/>
          <p:nvPr/>
        </p:nvSpPr>
        <p:spPr>
          <a:xfrm>
            <a:off x="1348352" y="3282462"/>
            <a:ext cx="10223890" cy="400110"/>
          </a:xfrm>
          <a:prstGeom prst="rect">
            <a:avLst/>
          </a:prstGeom>
          <a:noFill/>
          <a:ln>
            <a:solidFill>
              <a:schemeClr val="tx1"/>
            </a:solidFill>
          </a:ln>
        </p:spPr>
        <p:txBody>
          <a:bodyPr wrap="square" rtlCol="0">
            <a:spAutoFit/>
          </a:bodyPr>
          <a:lstStyle/>
          <a:p>
            <a:r>
              <a:rPr lang="es-ES" sz="2000" dirty="0"/>
              <a:t>Arquitectura de Procesos: Funciones, Actividades, Flujos, Ciclos, Procedimientos</a:t>
            </a:r>
            <a:endParaRPr lang="es-CO" sz="2000" dirty="0"/>
          </a:p>
        </p:txBody>
      </p:sp>
      <p:sp>
        <p:nvSpPr>
          <p:cNvPr id="5" name="CuadroTexto 4"/>
          <p:cNvSpPr txBox="1"/>
          <p:nvPr/>
        </p:nvSpPr>
        <p:spPr>
          <a:xfrm>
            <a:off x="1348353" y="2640313"/>
            <a:ext cx="10223890" cy="400110"/>
          </a:xfrm>
          <a:prstGeom prst="rect">
            <a:avLst/>
          </a:prstGeom>
          <a:noFill/>
          <a:ln>
            <a:solidFill>
              <a:schemeClr val="tx1"/>
            </a:solidFill>
          </a:ln>
        </p:spPr>
        <p:txBody>
          <a:bodyPr wrap="square" rtlCol="0">
            <a:spAutoFit/>
          </a:bodyPr>
          <a:lstStyle/>
          <a:p>
            <a:r>
              <a:rPr lang="es-ES" sz="2000" dirty="0"/>
              <a:t>Arquitectura del Negocio: Metas, Estrategias, Roles, Ubicaciones, Drivers, Objetivos</a:t>
            </a:r>
            <a:endParaRPr lang="es-CO" sz="2000" dirty="0"/>
          </a:p>
        </p:txBody>
      </p:sp>
      <p:sp>
        <p:nvSpPr>
          <p:cNvPr id="6" name="CuadroTexto 5"/>
          <p:cNvSpPr txBox="1"/>
          <p:nvPr/>
        </p:nvSpPr>
        <p:spPr>
          <a:xfrm>
            <a:off x="1348347" y="3905697"/>
            <a:ext cx="10223890" cy="400110"/>
          </a:xfrm>
          <a:prstGeom prst="rect">
            <a:avLst/>
          </a:prstGeom>
          <a:noFill/>
          <a:ln>
            <a:solidFill>
              <a:schemeClr val="tx1"/>
            </a:solidFill>
          </a:ln>
        </p:spPr>
        <p:txBody>
          <a:bodyPr wrap="square" rtlCol="0">
            <a:spAutoFit/>
          </a:bodyPr>
          <a:lstStyle/>
          <a:p>
            <a:r>
              <a:rPr lang="es-ES" sz="2000" dirty="0"/>
              <a:t>Arquitectura de Sistemas: Aplicaciones, componentes de software, interfaces, proyectos</a:t>
            </a:r>
            <a:endParaRPr lang="es-CO" sz="2000" dirty="0"/>
          </a:p>
        </p:txBody>
      </p:sp>
      <p:sp>
        <p:nvSpPr>
          <p:cNvPr id="7" name="CuadroTexto 6"/>
          <p:cNvSpPr txBox="1"/>
          <p:nvPr/>
        </p:nvSpPr>
        <p:spPr>
          <a:xfrm>
            <a:off x="1348352" y="5507793"/>
            <a:ext cx="10223890" cy="400110"/>
          </a:xfrm>
          <a:prstGeom prst="rect">
            <a:avLst/>
          </a:prstGeom>
          <a:noFill/>
          <a:ln>
            <a:solidFill>
              <a:schemeClr val="tx1"/>
            </a:solidFill>
          </a:ln>
        </p:spPr>
        <p:txBody>
          <a:bodyPr wrap="square" rtlCol="0">
            <a:spAutoFit/>
          </a:bodyPr>
          <a:lstStyle/>
          <a:p>
            <a:r>
              <a:rPr lang="es-ES" sz="2000" dirty="0"/>
              <a:t>Arquitectura de Tecnología: Redes, Hardware, Software, Protocolos, Contenedores</a:t>
            </a:r>
            <a:endParaRPr lang="es-CO" sz="2000" dirty="0"/>
          </a:p>
        </p:txBody>
      </p:sp>
      <p:sp>
        <p:nvSpPr>
          <p:cNvPr id="8" name="CuadroTexto 7"/>
          <p:cNvSpPr txBox="1"/>
          <p:nvPr/>
        </p:nvSpPr>
        <p:spPr>
          <a:xfrm>
            <a:off x="10397786" y="6705600"/>
            <a:ext cx="2348913" cy="369332"/>
          </a:xfrm>
          <a:prstGeom prst="rect">
            <a:avLst/>
          </a:prstGeom>
          <a:noFill/>
        </p:spPr>
        <p:txBody>
          <a:bodyPr wrap="none" rtlCol="0">
            <a:spAutoFit/>
          </a:bodyPr>
          <a:lstStyle/>
          <a:p>
            <a:r>
              <a:rPr lang="es-ES" dirty="0"/>
              <a:t>Fuente: DMBOK. Dama</a:t>
            </a:r>
            <a:endParaRPr lang="es-CO" dirty="0"/>
          </a:p>
        </p:txBody>
      </p:sp>
    </p:spTree>
    <p:extLst>
      <p:ext uri="{BB962C8B-B14F-4D97-AF65-F5344CB8AC3E}">
        <p14:creationId xmlns:p14="http://schemas.microsoft.com/office/powerpoint/2010/main" val="16251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833105" y="3099842"/>
            <a:ext cx="10363200" cy="2705947"/>
          </a:xfrm>
          <a:ln>
            <a:noFill/>
          </a:ln>
        </p:spPr>
        <p:txBody>
          <a:bodyPr vert="horz" lIns="91440" tIns="45720" rIns="91440" bIns="45720" rtlCol="0" anchor="ctr">
            <a:normAutofit/>
          </a:bodyPr>
          <a:lstStyle/>
          <a:p>
            <a:r>
              <a:rPr lang="es-ES" sz="3600" b="1" dirty="0" err="1">
                <a:solidFill>
                  <a:schemeClr val="accent6"/>
                </a:solidFill>
              </a:rPr>
              <a:t>Frameworks</a:t>
            </a:r>
            <a:r>
              <a:rPr lang="es-ES" sz="3600" b="1" dirty="0">
                <a:solidFill>
                  <a:schemeClr val="accent6"/>
                </a:solidFill>
              </a:rPr>
              <a:t> para diseñar Arquitectura Empresarial</a:t>
            </a:r>
            <a:endParaRPr lang="es-CO" sz="3600" b="1" dirty="0">
              <a:solidFill>
                <a:schemeClr val="accent6"/>
              </a:solidFill>
            </a:endParaRPr>
          </a:p>
        </p:txBody>
      </p:sp>
      <p:pic>
        <p:nvPicPr>
          <p:cNvPr id="1026" name="Picture 2" descr="ZF3.0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17" y="2330698"/>
            <a:ext cx="2094359" cy="16192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3888300" y="1275805"/>
            <a:ext cx="1594254" cy="2109787"/>
          </a:xfrm>
          <a:prstGeom prst="rect">
            <a:avLst/>
          </a:prstGeom>
        </p:spPr>
      </p:pic>
      <p:pic>
        <p:nvPicPr>
          <p:cNvPr id="3" name="Imagen 2"/>
          <p:cNvPicPr>
            <a:picLocks noChangeAspect="1"/>
          </p:cNvPicPr>
          <p:nvPr/>
        </p:nvPicPr>
        <p:blipFill>
          <a:blip r:embed="rId4"/>
          <a:stretch>
            <a:fillRect/>
          </a:stretch>
        </p:blipFill>
        <p:spPr>
          <a:xfrm>
            <a:off x="9958032" y="1540123"/>
            <a:ext cx="2085874" cy="1845468"/>
          </a:xfrm>
          <a:prstGeom prst="rect">
            <a:avLst/>
          </a:prstGeom>
        </p:spPr>
      </p:pic>
      <p:pic>
        <p:nvPicPr>
          <p:cNvPr id="7" name="Imagen 6"/>
          <p:cNvPicPr>
            <a:picLocks noChangeAspect="1"/>
          </p:cNvPicPr>
          <p:nvPr/>
        </p:nvPicPr>
        <p:blipFill>
          <a:blip r:embed="rId5"/>
          <a:stretch>
            <a:fillRect/>
          </a:stretch>
        </p:blipFill>
        <p:spPr>
          <a:xfrm>
            <a:off x="6315005" y="1551467"/>
            <a:ext cx="3246437" cy="1847494"/>
          </a:xfrm>
          <a:prstGeom prst="rect">
            <a:avLst/>
          </a:prstGeom>
        </p:spPr>
      </p:pic>
    </p:spTree>
    <p:extLst>
      <p:ext uri="{BB962C8B-B14F-4D97-AF65-F5344CB8AC3E}">
        <p14:creationId xmlns:p14="http://schemas.microsoft.com/office/powerpoint/2010/main" val="3829878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noChangeArrowheads="1"/>
          </p:cNvSpPr>
          <p:nvPr/>
        </p:nvSpPr>
        <p:spPr bwMode="auto">
          <a:xfrm>
            <a:off x="1348353" y="356238"/>
            <a:ext cx="10223890" cy="1149668"/>
          </a:xfrm>
          <a:prstGeom prst="rect">
            <a:avLst/>
          </a:prstGeom>
          <a:ln>
            <a:noFill/>
          </a:ln>
        </p:spPr>
        <p:txBody>
          <a:bodyPr vert="horz" lIns="91440" tIns="45720" rIns="91440" bIns="45720" rtlCol="0" anchor="ctr">
            <a:normAutofit/>
          </a:bodyPr>
          <a:lstStyle>
            <a:defPPr>
              <a:defRPr lang="en-US"/>
            </a:defPPr>
            <a:lvl1pPr algn="ctr" defTabSz="1036290">
              <a:lnSpc>
                <a:spcPct val="90000"/>
              </a:lnSpc>
              <a:spcBef>
                <a:spcPct val="0"/>
              </a:spcBef>
              <a:buNone/>
              <a:defRPr sz="3600" b="1">
                <a:solidFill>
                  <a:schemeClr val="accent6"/>
                </a:solidFill>
                <a:latin typeface="Flama Condensed Light" panose="02000000000000000000" pitchFamily="50" charset="0"/>
                <a:ea typeface="+mj-ea"/>
                <a:cs typeface="+mj-cs"/>
              </a:defRPr>
            </a:lvl1pPr>
          </a:lstStyle>
          <a:p>
            <a:r>
              <a:rPr lang="es-CO" altLang="es-CO" dirty="0" err="1"/>
              <a:t>Frameworks</a:t>
            </a:r>
            <a:r>
              <a:rPr lang="es-CO" altLang="es-CO" dirty="0"/>
              <a:t> Arquitectura Empresarial</a:t>
            </a:r>
          </a:p>
        </p:txBody>
      </p:sp>
      <p:graphicFrame>
        <p:nvGraphicFramePr>
          <p:cNvPr id="3" name="Diagrama 2"/>
          <p:cNvGraphicFramePr/>
          <p:nvPr>
            <p:extLst>
              <p:ext uri="{D42A27DB-BD31-4B8C-83A1-F6EECF244321}">
                <p14:modId xmlns:p14="http://schemas.microsoft.com/office/powerpoint/2010/main" val="4117568206"/>
              </p:ext>
            </p:extLst>
          </p:nvPr>
        </p:nvGraphicFramePr>
        <p:xfrm>
          <a:off x="757968" y="2900155"/>
          <a:ext cx="9928614" cy="4142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ZF3.0sm">
            <a:extLst>
              <a:ext uri="{FF2B5EF4-FFF2-40B4-BE49-F238E27FC236}">
                <a16:creationId xmlns:a16="http://schemas.microsoft.com/office/drawing/2014/main" id="{E0E3802C-B1BB-46A1-9EDF-FEBBE604C1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9641" y="1601973"/>
            <a:ext cx="1382420" cy="106881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B8B7C989-80F5-46F1-B4DF-4E26CEB36C9B}"/>
              </a:ext>
            </a:extLst>
          </p:cNvPr>
          <p:cNvPicPr>
            <a:picLocks noChangeAspect="1"/>
          </p:cNvPicPr>
          <p:nvPr/>
        </p:nvPicPr>
        <p:blipFill>
          <a:blip r:embed="rId9"/>
          <a:stretch>
            <a:fillRect/>
          </a:stretch>
        </p:blipFill>
        <p:spPr>
          <a:xfrm>
            <a:off x="3213637" y="1588489"/>
            <a:ext cx="1022698" cy="1138144"/>
          </a:xfrm>
          <a:prstGeom prst="rect">
            <a:avLst/>
          </a:prstGeom>
        </p:spPr>
      </p:pic>
      <p:pic>
        <p:nvPicPr>
          <p:cNvPr id="7" name="Imagen 6">
            <a:extLst>
              <a:ext uri="{FF2B5EF4-FFF2-40B4-BE49-F238E27FC236}">
                <a16:creationId xmlns:a16="http://schemas.microsoft.com/office/drawing/2014/main" id="{DC3BCED2-4A62-4ACF-9E1F-9140630BB5D0}"/>
              </a:ext>
            </a:extLst>
          </p:cNvPr>
          <p:cNvPicPr>
            <a:picLocks noChangeAspect="1"/>
          </p:cNvPicPr>
          <p:nvPr/>
        </p:nvPicPr>
        <p:blipFill>
          <a:blip r:embed="rId10"/>
          <a:stretch>
            <a:fillRect/>
          </a:stretch>
        </p:blipFill>
        <p:spPr>
          <a:xfrm>
            <a:off x="7143011" y="1505906"/>
            <a:ext cx="1425212" cy="1260950"/>
          </a:xfrm>
          <a:prstGeom prst="rect">
            <a:avLst/>
          </a:prstGeom>
        </p:spPr>
      </p:pic>
      <p:pic>
        <p:nvPicPr>
          <p:cNvPr id="8" name="Imagen 7">
            <a:extLst>
              <a:ext uri="{FF2B5EF4-FFF2-40B4-BE49-F238E27FC236}">
                <a16:creationId xmlns:a16="http://schemas.microsoft.com/office/drawing/2014/main" id="{BD6368CB-6EC1-4B1C-A27C-8CE89E62E402}"/>
              </a:ext>
            </a:extLst>
          </p:cNvPr>
          <p:cNvPicPr>
            <a:picLocks noChangeAspect="1"/>
          </p:cNvPicPr>
          <p:nvPr/>
        </p:nvPicPr>
        <p:blipFill>
          <a:blip r:embed="rId11"/>
          <a:stretch>
            <a:fillRect/>
          </a:stretch>
        </p:blipFill>
        <p:spPr>
          <a:xfrm>
            <a:off x="4742069" y="1588489"/>
            <a:ext cx="2020209" cy="1149668"/>
          </a:xfrm>
          <a:prstGeom prst="rect">
            <a:avLst/>
          </a:prstGeom>
        </p:spPr>
      </p:pic>
      <p:sp>
        <p:nvSpPr>
          <p:cNvPr id="9" name="CuadroTexto 8">
            <a:extLst>
              <a:ext uri="{FF2B5EF4-FFF2-40B4-BE49-F238E27FC236}">
                <a16:creationId xmlns:a16="http://schemas.microsoft.com/office/drawing/2014/main" id="{CE414AE5-583A-4419-B540-02ABB463ECE1}"/>
              </a:ext>
            </a:extLst>
          </p:cNvPr>
          <p:cNvSpPr txBox="1"/>
          <p:nvPr/>
        </p:nvSpPr>
        <p:spPr>
          <a:xfrm>
            <a:off x="11009754" y="3848040"/>
            <a:ext cx="2556149" cy="2246769"/>
          </a:xfrm>
          <a:prstGeom prst="rect">
            <a:avLst/>
          </a:prstGeom>
          <a:noFill/>
        </p:spPr>
        <p:txBody>
          <a:bodyPr wrap="none" rtlCol="0">
            <a:spAutoFit/>
          </a:bodyPr>
          <a:lstStyle/>
          <a:p>
            <a:r>
              <a:rPr lang="es-ES" sz="2000" dirty="0"/>
              <a:t>Otros </a:t>
            </a:r>
            <a:r>
              <a:rPr lang="es-ES" sz="2000" dirty="0" err="1"/>
              <a:t>frameworks</a:t>
            </a:r>
            <a:r>
              <a:rPr lang="es-ES" sz="2000" dirty="0"/>
              <a:t> son:</a:t>
            </a:r>
          </a:p>
          <a:p>
            <a:endParaRPr lang="es-ES" sz="2000" dirty="0"/>
          </a:p>
          <a:p>
            <a:pPr marL="285757" indent="-285757">
              <a:buFont typeface="Arial" panose="020B0604020202020204" pitchFamily="34" charset="0"/>
              <a:buChar char="•"/>
            </a:pPr>
            <a:r>
              <a:rPr lang="es-ES" sz="2000" dirty="0" err="1"/>
              <a:t>MoDAF</a:t>
            </a:r>
            <a:endParaRPr lang="es-ES" sz="2000" dirty="0"/>
          </a:p>
          <a:p>
            <a:pPr marL="285757" indent="-285757">
              <a:buFont typeface="Arial" panose="020B0604020202020204" pitchFamily="34" charset="0"/>
              <a:buChar char="•"/>
            </a:pPr>
            <a:r>
              <a:rPr lang="es-ES" sz="2000" dirty="0" err="1"/>
              <a:t>Obashi</a:t>
            </a:r>
            <a:endParaRPr lang="es-ES" sz="2000" dirty="0"/>
          </a:p>
          <a:p>
            <a:pPr marL="285757" indent="-285757">
              <a:buFont typeface="Arial" panose="020B0604020202020204" pitchFamily="34" charset="0"/>
              <a:buChar char="•"/>
            </a:pPr>
            <a:r>
              <a:rPr lang="es-ES" sz="2000" dirty="0"/>
              <a:t>SAP</a:t>
            </a:r>
          </a:p>
          <a:p>
            <a:pPr marL="285757" indent="-285757">
              <a:buFont typeface="Arial" panose="020B0604020202020204" pitchFamily="34" charset="0"/>
              <a:buChar char="•"/>
            </a:pPr>
            <a:r>
              <a:rPr lang="es-ES" sz="2000" dirty="0"/>
              <a:t>Oracle</a:t>
            </a:r>
          </a:p>
          <a:p>
            <a:endParaRPr lang="es-CO" sz="2000" dirty="0"/>
          </a:p>
        </p:txBody>
      </p:sp>
    </p:spTree>
    <p:extLst>
      <p:ext uri="{BB962C8B-B14F-4D97-AF65-F5344CB8AC3E}">
        <p14:creationId xmlns:p14="http://schemas.microsoft.com/office/powerpoint/2010/main" val="61576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r"/>
            <a:r>
              <a:rPr lang="es-ES" dirty="0"/>
              <a:t>Framework TOGAF</a:t>
            </a:r>
            <a:endParaRPr lang="es-CO" dirty="0"/>
          </a:p>
        </p:txBody>
      </p:sp>
      <p:sp>
        <p:nvSpPr>
          <p:cNvPr id="5" name="Marcador de texto 4"/>
          <p:cNvSpPr>
            <a:spLocks noGrp="1"/>
          </p:cNvSpPr>
          <p:nvPr>
            <p:ph type="body" idx="1"/>
          </p:nvPr>
        </p:nvSpPr>
        <p:spPr/>
        <p:txBody>
          <a:bodyPr/>
          <a:lstStyle/>
          <a:p>
            <a:endParaRPr lang="es-CO"/>
          </a:p>
        </p:txBody>
      </p:sp>
      <p:pic>
        <p:nvPicPr>
          <p:cNvPr id="2" name="Imagen 1"/>
          <p:cNvPicPr>
            <a:picLocks noChangeAspect="1"/>
          </p:cNvPicPr>
          <p:nvPr/>
        </p:nvPicPr>
        <p:blipFill>
          <a:blip r:embed="rId2"/>
          <a:stretch>
            <a:fillRect/>
          </a:stretch>
        </p:blipFill>
        <p:spPr>
          <a:xfrm>
            <a:off x="7709330" y="1151235"/>
            <a:ext cx="4198620" cy="2209801"/>
          </a:xfrm>
          <a:prstGeom prst="rect">
            <a:avLst/>
          </a:prstGeom>
        </p:spPr>
      </p:pic>
    </p:spTree>
    <p:extLst>
      <p:ext uri="{BB962C8B-B14F-4D97-AF65-F5344CB8AC3E}">
        <p14:creationId xmlns:p14="http://schemas.microsoft.com/office/powerpoint/2010/main" val="1440211790"/>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 Presentación UPB 2018" id="{36F8BB01-3393-FA4D-8145-86DA81FADD61}" vid="{FB05699F-FE3A-FD40-B367-9B6900AD0EF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A905E3B54E72459DE3706DB558DB79" ma:contentTypeVersion="16" ma:contentTypeDescription="Create a new document." ma:contentTypeScope="" ma:versionID="974c4d6e996fd3e42e1bc08ffc69a981">
  <xsd:schema xmlns:xsd="http://www.w3.org/2001/XMLSchema" xmlns:xs="http://www.w3.org/2001/XMLSchema" xmlns:p="http://schemas.microsoft.com/office/2006/metadata/properties" xmlns:ns1="http://schemas.microsoft.com/sharepoint/v3" xmlns:ns3="c8cc0277-7055-44cc-ad84-4d37c7a8a97b" xmlns:ns4="63619141-66a0-41e3-aefd-30a547dd2fe9" targetNamespace="http://schemas.microsoft.com/office/2006/metadata/properties" ma:root="true" ma:fieldsID="eaa6f3891cb9614504f1ca996a48ab43" ns1:_="" ns3:_="" ns4:_="">
    <xsd:import namespace="http://schemas.microsoft.com/sharepoint/v3"/>
    <xsd:import namespace="c8cc0277-7055-44cc-ad84-4d37c7a8a97b"/>
    <xsd:import namespace="63619141-66a0-41e3-aefd-30a547dd2fe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Location" minOccurs="0"/>
                <xsd:element ref="ns1:_ip_UnifiedCompliancePolicyProperties" minOccurs="0"/>
                <xsd:element ref="ns1:_ip_UnifiedCompliancePolicyUIActio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8cc0277-7055-44cc-ad84-4d37c7a8a97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619141-66a0-41e3-aefd-30a547dd2fe9"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F15E61-DC18-4122-8B55-342D74867D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8cc0277-7055-44cc-ad84-4d37c7a8a97b"/>
    <ds:schemaRef ds:uri="63619141-66a0-41e3-aefd-30a547dd2f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D12F93-B55B-4261-9783-F6A15C87824A}">
  <ds:schemaRefs>
    <ds:schemaRef ds:uri="http://purl.org/dc/dcmitype/"/>
    <ds:schemaRef ds:uri="http://purl.org/dc/terms/"/>
    <ds:schemaRef ds:uri="http://schemas.microsoft.com/office/2006/documentManagement/types"/>
    <ds:schemaRef ds:uri="http://schemas.microsoft.com/sharepoint/v3"/>
    <ds:schemaRef ds:uri="c8cc0277-7055-44cc-ad84-4d37c7a8a97b"/>
    <ds:schemaRef ds:uri="63619141-66a0-41e3-aefd-30a547dd2fe9"/>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B2C21EA-0E18-42FC-90C6-484DC6ACAB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13057</TotalTime>
  <Words>3059</Words>
  <Application>Microsoft Office PowerPoint</Application>
  <PresentationFormat>Personalizado</PresentationFormat>
  <Paragraphs>333</Paragraphs>
  <Slides>54</Slides>
  <Notes>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54</vt:i4>
      </vt:variant>
    </vt:vector>
  </HeadingPairs>
  <TitlesOfParts>
    <vt:vector size="63" baseType="lpstr">
      <vt:lpstr>&amp;quot</vt:lpstr>
      <vt:lpstr>Arial</vt:lpstr>
      <vt:lpstr>Arial Narrow</vt:lpstr>
      <vt:lpstr>Calibri</vt:lpstr>
      <vt:lpstr>Calibri Light</vt:lpstr>
      <vt:lpstr>Century Gothic</vt:lpstr>
      <vt:lpstr>Flama Condensed Light</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Frameworks para diseñar Arquitectura Empresarial</vt:lpstr>
      <vt:lpstr>Presentación de PowerPoint</vt:lpstr>
      <vt:lpstr>Framework TOGAF</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Archimate</vt:lpstr>
      <vt:lpstr>Presentación de PowerPoint</vt:lpstr>
      <vt:lpstr>Elementos para representar en Archimate</vt:lpstr>
      <vt:lpstr>Estructura Archimate para implementar TOGAF completamente</vt:lpstr>
      <vt:lpstr>Notación y Elementos Arquitectónicos Básicos</vt:lpstr>
      <vt:lpstr>Elementos Motivación</vt:lpstr>
      <vt:lpstr>Presentación de PowerPoint</vt:lpstr>
      <vt:lpstr>Presentación de PowerPoint</vt:lpstr>
      <vt:lpstr>Presentación de PowerPoint</vt:lpstr>
      <vt:lpstr>Presentación de PowerPoint</vt:lpstr>
      <vt:lpstr>Presentación de PowerPoint</vt:lpstr>
      <vt:lpstr>Elementos Negocio</vt:lpstr>
      <vt:lpstr>Elementos Negocio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Daniela Velasquez Gonzalez</dc:creator>
  <cp:lastModifiedBy>Cesar Augusto Lopez Gallego</cp:lastModifiedBy>
  <cp:revision>220</cp:revision>
  <dcterms:created xsi:type="dcterms:W3CDTF">2020-02-24T12:33:57Z</dcterms:created>
  <dcterms:modified xsi:type="dcterms:W3CDTF">2025-04-28T18:43:53Z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0x010100ECA905E3B54E72459DE3706DB558DB79</vt:lpwstr>
  </property>
</Properties>
</file>